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0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6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A8913-36A2-4B0E-A0AF-D44197385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F9F13-9848-465F-B2BD-899EF15F1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EB961-2905-436D-88F9-CB540DB75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9A40F-60E2-4A7A-A948-F3C1E658A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733C2-C3BF-429F-AD50-FA5ACC185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8C321-679A-4E62-A5C0-6E7EA39BD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EE6EF-8E0A-4C54-86F8-9208389AC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8EF45-C549-40C7-96BA-0DAD23A1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031D6-D684-4891-B0B3-80032FB39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0C172-7725-4088-8AF3-4F0F89098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39F54-7B09-41D6-BEBD-FC5491817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077" r:id="rId2"/>
    <p:sldLayoutId id="2147495078" r:id="rId3"/>
    <p:sldLayoutId id="2147495079" r:id="rId4"/>
    <p:sldLayoutId id="2147495080" r:id="rId5"/>
    <p:sldLayoutId id="2147495081" r:id="rId6"/>
    <p:sldLayoutId id="2147495082" r:id="rId7"/>
    <p:sldLayoutId id="2147495083" r:id="rId8"/>
    <p:sldLayoutId id="2147495084" r:id="rId9"/>
    <p:sldLayoutId id="2147495085" r:id="rId10"/>
    <p:sldLayoutId id="21474950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tags" Target="../tags/tag82.xml" /><Relationship Id="rId20" Type="http://schemas.openxmlformats.org/officeDocument/2006/relationships/tags" Target="../tags/tag100.xml" /><Relationship Id="rId21" Type="http://schemas.openxmlformats.org/officeDocument/2006/relationships/tags" Target="../tags/tag101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131071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添加目录项标题</a:t>
            </a: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课程介绍</a:t>
            </a: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护理基础知识</a:t>
            </a: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06</a:t>
            </a: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护理实践操作</a:t>
            </a: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护工职业素养</a:t>
            </a:r>
          </a:p>
        </p:txBody>
      </p:sp>
      <p:sp>
        <p:nvSpPr>
          <p:cNvPr id="1048868" name="@mix!m0_序号_03-2050-12356"/>
          <p:cNvSpPr/>
          <p:nvPr>
            <p:custDataLst>
              <p:tags r:id="rId18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</a:p>
        </p:txBody>
      </p:sp>
      <p:sp>
        <p:nvSpPr>
          <p:cNvPr id="1048870" name="Ellipse 70_#color-2050&amp;12709"/>
          <p:cNvSpPr/>
          <p:nvPr>
            <p:custDataLst>
              <p:tags r:id="rId19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项标题"/>
          <p:cNvSpPr txBox="1"/>
          <p:nvPr>
            <p:custDataLst>
              <p:tags r:id="rId20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护理技能培训</a:t>
            </a: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9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课程介绍</a:t>
            </a: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课程背景</a:t>
            </a:r>
          </a:p>
        </p:txBody>
      </p:sp>
      <p:sp>
        <p:nvSpPr>
          <p:cNvPr id="1049038" name="对角圆角矩形 15"/>
          <p:cNvSpPr/>
          <p:nvPr>
            <p:custDataLst>
              <p:tags r:id="rId2"/>
            </p:custDataLst>
          </p:nvPr>
        </p:nvSpPr>
        <p:spPr>
          <a:xfrm>
            <a:off x="1449258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6"/>
          <p:cNvSpPr/>
          <p:nvPr>
            <p:custDataLst>
              <p:tags r:id="rId3"/>
            </p:custDataLst>
          </p:nvPr>
        </p:nvSpPr>
        <p:spPr>
          <a:xfrm>
            <a:off x="1449258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7"/>
          <p:cNvSpPr/>
          <p:nvPr>
            <p:custDataLst>
              <p:tags r:id="rId4"/>
            </p:custDataLst>
          </p:nvPr>
        </p:nvSpPr>
        <p:spPr>
          <a:xfrm>
            <a:off x="2014865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5"/>
            </p:custDataLst>
          </p:nvPr>
        </p:nvSpPr>
        <p:spPr>
          <a:xfrm>
            <a:off x="2051397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课程内容和结构安排</a:t>
            </a:r>
          </a:p>
        </p:txBody>
      </p:sp>
      <p:sp>
        <p:nvSpPr>
          <p:cNvPr id="1049046" name="对角圆角矩形 52"/>
          <p:cNvSpPr/>
          <p:nvPr>
            <p:custDataLst>
              <p:tags r:id="rId6"/>
            </p:custDataLst>
          </p:nvPr>
        </p:nvSpPr>
        <p:spPr>
          <a:xfrm>
            <a:off x="1449258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53"/>
          <p:cNvSpPr/>
          <p:nvPr>
            <p:custDataLst>
              <p:tags r:id="rId7"/>
            </p:custDataLst>
          </p:nvPr>
        </p:nvSpPr>
        <p:spPr>
          <a:xfrm>
            <a:off x="1449258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54"/>
          <p:cNvSpPr/>
          <p:nvPr>
            <p:custDataLst>
              <p:tags r:id="rId8"/>
            </p:custDataLst>
          </p:nvPr>
        </p:nvSpPr>
        <p:spPr>
          <a:xfrm>
            <a:off x="2014865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56"/>
          <p:cNvSpPr txBox="1"/>
          <p:nvPr>
            <p:custDataLst>
              <p:tags r:id="rId9"/>
            </p:custDataLst>
          </p:nvPr>
        </p:nvSpPr>
        <p:spPr>
          <a:xfrm>
            <a:off x="2051397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护工行业的发展趋势和挑战</a:t>
            </a:r>
          </a:p>
        </p:txBody>
      </p:sp>
      <p:sp>
        <p:nvSpPr>
          <p:cNvPr id="1049054" name="对角圆角矩形 5"/>
          <p:cNvSpPr/>
          <p:nvPr>
            <p:custDataLst>
              <p:tags r:id="rId10"/>
            </p:custDataLst>
          </p:nvPr>
        </p:nvSpPr>
        <p:spPr>
          <a:xfrm>
            <a:off x="1449258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6"/>
          <p:cNvSpPr/>
          <p:nvPr>
            <p:custDataLst>
              <p:tags r:id="rId11"/>
            </p:custDataLst>
          </p:nvPr>
        </p:nvSpPr>
        <p:spPr>
          <a:xfrm>
            <a:off x="1449258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7"/>
          <p:cNvSpPr/>
          <p:nvPr>
            <p:custDataLst>
              <p:tags r:id="rId12"/>
            </p:custDataLst>
          </p:nvPr>
        </p:nvSpPr>
        <p:spPr>
          <a:xfrm>
            <a:off x="2014865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3"/>
            </p:custDataLst>
          </p:nvPr>
        </p:nvSpPr>
        <p:spPr>
          <a:xfrm>
            <a:off x="2051397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培训课程的目的和意义</a:t>
            </a:r>
          </a:p>
        </p:txBody>
      </p:sp>
      <p:sp>
        <p:nvSpPr>
          <p:cNvPr id="1049062" name="对角圆角矩形 9"/>
          <p:cNvSpPr/>
          <p:nvPr>
            <p:custDataLst>
              <p:tags r:id="rId14"/>
            </p:custDataLst>
          </p:nvPr>
        </p:nvSpPr>
        <p:spPr>
          <a:xfrm>
            <a:off x="1449258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0"/>
          <p:cNvSpPr/>
          <p:nvPr>
            <p:custDataLst>
              <p:tags r:id="rId15"/>
            </p:custDataLst>
          </p:nvPr>
        </p:nvSpPr>
        <p:spPr>
          <a:xfrm>
            <a:off x="1449258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1"/>
          <p:cNvSpPr/>
          <p:nvPr>
            <p:custDataLst>
              <p:tags r:id="rId16"/>
            </p:custDataLst>
          </p:nvPr>
        </p:nvSpPr>
        <p:spPr>
          <a:xfrm>
            <a:off x="2014865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12"/>
          <p:cNvSpPr txBox="1"/>
          <p:nvPr>
            <p:custDataLst>
              <p:tags r:id="rId17"/>
            </p:custDataLst>
          </p:nvPr>
        </p:nvSpPr>
        <p:spPr>
          <a:xfrm>
            <a:off x="2051397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培训对象和课程要求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课程目标</a:t>
            </a:r>
          </a:p>
        </p:txBody>
      </p:sp>
      <p:sp>
        <p:nvSpPr>
          <p:cNvPr id="1049110" name="矩形 38"/>
          <p:cNvSpPr/>
          <p:nvPr>
            <p:custDataLst>
              <p:tags r:id="rId2"/>
            </p:custDataLst>
          </p:nvPr>
        </p:nvSpPr>
        <p:spPr>
          <a:xfrm rot="204112">
            <a:off x="1477304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39"/>
          <p:cNvSpPr/>
          <p:nvPr>
            <p:custDataLst>
              <p:tags r:id="rId3"/>
            </p:custDataLst>
          </p:nvPr>
        </p:nvSpPr>
        <p:spPr>
          <a:xfrm>
            <a:off x="1482036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TextBox 2"/>
          <p:cNvSpPr txBox="1"/>
          <p:nvPr>
            <p:custDataLst>
              <p:tags r:id="rId4"/>
            </p:custDataLst>
          </p:nvPr>
        </p:nvSpPr>
        <p:spPr>
          <a:xfrm>
            <a:off x="1719316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掌握护工的基本职责和工作要求</a:t>
            </a:r>
          </a:p>
        </p:txBody>
      </p:sp>
      <p:sp>
        <p:nvSpPr>
          <p:cNvPr id="1049116" name="矩形 100"/>
          <p:cNvSpPr/>
          <p:nvPr>
            <p:custDataLst>
              <p:tags r:id="rId5"/>
            </p:custDataLst>
          </p:nvPr>
        </p:nvSpPr>
        <p:spPr>
          <a:xfrm rot="204112">
            <a:off x="6611609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01"/>
          <p:cNvSpPr/>
          <p:nvPr>
            <p:custDataLst>
              <p:tags r:id="rId6"/>
            </p:custDataLst>
          </p:nvPr>
        </p:nvSpPr>
        <p:spPr>
          <a:xfrm>
            <a:off x="6617017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TextBox 2"/>
          <p:cNvSpPr txBox="1"/>
          <p:nvPr>
            <p:custDataLst>
              <p:tags r:id="rId7"/>
            </p:custDataLst>
          </p:nvPr>
        </p:nvSpPr>
        <p:spPr>
          <a:xfrm>
            <a:off x="6854973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提高护工的护理技能和服务水平</a:t>
            </a:r>
          </a:p>
        </p:txBody>
      </p:sp>
      <p:sp>
        <p:nvSpPr>
          <p:cNvPr id="1049122" name="矩形 122"/>
          <p:cNvSpPr/>
          <p:nvPr>
            <p:custDataLst>
              <p:tags r:id="rId8"/>
            </p:custDataLst>
          </p:nvPr>
        </p:nvSpPr>
        <p:spPr>
          <a:xfrm rot="204112">
            <a:off x="1477304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23"/>
          <p:cNvSpPr/>
          <p:nvPr>
            <p:custDataLst>
              <p:tags r:id="rId9"/>
            </p:custDataLst>
          </p:nvPr>
        </p:nvSpPr>
        <p:spPr>
          <a:xfrm>
            <a:off x="1482036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TextBox 2"/>
          <p:cNvSpPr txBox="1"/>
          <p:nvPr>
            <p:custDataLst>
              <p:tags r:id="rId10"/>
            </p:custDataLst>
          </p:nvPr>
        </p:nvSpPr>
        <p:spPr>
          <a:xfrm>
            <a:off x="1718640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培养护工的沟通能力和团队协作精神</a:t>
            </a:r>
          </a:p>
        </p:txBody>
      </p:sp>
      <p:sp>
        <p:nvSpPr>
          <p:cNvPr id="1049128" name="矩形 89"/>
          <p:cNvSpPr/>
          <p:nvPr>
            <p:custDataLst>
              <p:tags r:id="rId11"/>
            </p:custDataLst>
          </p:nvPr>
        </p:nvSpPr>
        <p:spPr>
          <a:xfrm rot="204112">
            <a:off x="6611609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90"/>
          <p:cNvSpPr/>
          <p:nvPr>
            <p:custDataLst>
              <p:tags r:id="rId12"/>
            </p:custDataLst>
          </p:nvPr>
        </p:nvSpPr>
        <p:spPr>
          <a:xfrm>
            <a:off x="6617017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TextBox 2"/>
          <p:cNvSpPr txBox="1"/>
          <p:nvPr>
            <p:custDataLst>
              <p:tags r:id="rId13"/>
            </p:custDataLst>
          </p:nvPr>
        </p:nvSpPr>
        <p:spPr>
          <a:xfrm>
            <a:off x="685362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增强护工的职业素养和责任心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课程内容</a:t>
            </a:r>
          </a:p>
        </p:txBody>
      </p:sp>
      <p:sp>
        <p:nvSpPr>
          <p:cNvPr id="10491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38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6" name="矩形 65"/>
          <p:cNvSpPr/>
          <p:nvPr>
            <p:custDataLst>
              <p:tags r:id="rId3"/>
            </p:custDataLst>
          </p:nvPr>
        </p:nvSpPr>
        <p:spPr>
          <a:xfrm>
            <a:off x="1190729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66"/>
          <p:cNvSpPr txBox="1"/>
          <p:nvPr>
            <p:custDataLst>
              <p:tags r:id="rId4"/>
            </p:custDataLst>
          </p:nvPr>
        </p:nvSpPr>
        <p:spPr>
          <a:xfrm>
            <a:off x="1572831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护工职业素养培训</a:t>
            </a:r>
          </a:p>
        </p:txBody>
      </p:sp>
      <p:sp>
        <p:nvSpPr>
          <p:cNvPr id="10491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69"/>
          <p:cNvSpPr/>
          <p:nvPr>
            <p:custDataLst>
              <p:tags r:id="rId6"/>
            </p:custDataLst>
          </p:nvPr>
        </p:nvSpPr>
        <p:spPr>
          <a:xfrm>
            <a:off x="6396948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70"/>
          <p:cNvSpPr txBox="1"/>
          <p:nvPr>
            <p:custDataLst>
              <p:tags r:id="rId7"/>
            </p:custDataLst>
          </p:nvPr>
        </p:nvSpPr>
        <p:spPr>
          <a:xfrm>
            <a:off x="677969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护理技能提升课程</a:t>
            </a:r>
          </a:p>
        </p:txBody>
      </p:sp>
      <p:sp>
        <p:nvSpPr>
          <p:cNvPr id="10491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38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8" name="文本框 74"/>
          <p:cNvSpPr txBox="1"/>
          <p:nvPr>
            <p:custDataLst>
              <p:tags r:id="rId9"/>
            </p:custDataLst>
          </p:nvPr>
        </p:nvSpPr>
        <p:spPr>
          <a:xfrm>
            <a:off x="1572831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沟通技巧与患者心理辅导</a:t>
            </a:r>
          </a:p>
        </p:txBody>
      </p:sp>
      <p:sp>
        <p:nvSpPr>
          <p:cNvPr id="1049190" name="矩形 73"/>
          <p:cNvSpPr/>
          <p:nvPr>
            <p:custDataLst>
              <p:tags r:id="rId10"/>
            </p:custDataLst>
          </p:nvPr>
        </p:nvSpPr>
        <p:spPr>
          <a:xfrm>
            <a:off x="1190729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39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84"/>
          <p:cNvSpPr/>
          <p:nvPr>
            <p:custDataLst>
              <p:tags r:id="rId12"/>
            </p:custDataLst>
          </p:nvPr>
        </p:nvSpPr>
        <p:spPr>
          <a:xfrm>
            <a:off x="6456029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85"/>
          <p:cNvSpPr txBox="1"/>
          <p:nvPr>
            <p:custDataLst>
              <p:tags r:id="rId13"/>
            </p:custDataLst>
          </p:nvPr>
        </p:nvSpPr>
        <p:spPr>
          <a:xfrm>
            <a:off x="6838131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紧急情况处理与安全防范措施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课程安排</a:t>
            </a:r>
          </a:p>
        </p:txBody>
      </p:sp>
      <p:sp>
        <p:nvSpPr>
          <p:cNvPr id="1049238" name="Freeform 27"/>
          <p:cNvSpPr/>
          <p:nvPr>
            <p:custDataLst>
              <p:tags r:id="rId2"/>
            </p:custDataLst>
          </p:nvPr>
        </p:nvSpPr>
        <p:spPr bwMode="auto">
          <a:xfrm>
            <a:off x="694799" y="5887947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矩形: 圆角 32"/>
          <p:cNvSpPr/>
          <p:nvPr>
            <p:custDataLst>
              <p:tags r:id="rId3"/>
            </p:custDataLst>
          </p:nvPr>
        </p:nvSpPr>
        <p:spPr>
          <a:xfrm flipH="1">
            <a:off x="822809" y="1392300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799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44" name="正文"/>
          <p:cNvSpPr txBox="1"/>
          <p:nvPr>
            <p:custDataLst>
              <p:tags r:id="rId5"/>
            </p:custDataLst>
          </p:nvPr>
        </p:nvSpPr>
        <p:spPr>
          <a:xfrm>
            <a:off x="955915" y="1482098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培训目标：提升护工综合能力，提高护理质量</a:t>
            </a:r>
          </a:p>
        </p:txBody>
      </p:sp>
      <p:sp>
        <p:nvSpPr>
          <p:cNvPr id="1049246" name="标题"/>
          <p:cNvSpPr txBox="1"/>
          <p:nvPr>
            <p:custDataLst>
              <p:tags r:id="rId6"/>
            </p:custDataLst>
          </p:nvPr>
        </p:nvSpPr>
        <p:spPr>
          <a:xfrm>
            <a:off x="763581" y="5138354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248" name="Freeform 27"/>
          <p:cNvSpPr/>
          <p:nvPr>
            <p:custDataLst>
              <p:tags r:id="rId7"/>
            </p:custDataLst>
          </p:nvPr>
        </p:nvSpPr>
        <p:spPr bwMode="auto">
          <a:xfrm>
            <a:off x="3516122" y="5887947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矩形: 圆角 38"/>
          <p:cNvSpPr/>
          <p:nvPr>
            <p:custDataLst>
              <p:tags r:id="rId8"/>
            </p:custDataLst>
          </p:nvPr>
        </p:nvSpPr>
        <p:spPr>
          <a:xfrm flipH="1">
            <a:off x="3644132" y="1392300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2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54" name="正文"/>
          <p:cNvSpPr txBox="1"/>
          <p:nvPr>
            <p:custDataLst>
              <p:tags r:id="rId10"/>
            </p:custDataLst>
          </p:nvPr>
        </p:nvSpPr>
        <p:spPr>
          <a:xfrm>
            <a:off x="3777238" y="1482098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培训内容：护理技能、沟通技巧、心理支持等</a:t>
            </a:r>
          </a:p>
        </p:txBody>
      </p:sp>
      <p:sp>
        <p:nvSpPr>
          <p:cNvPr id="1049256" name="标题"/>
          <p:cNvSpPr txBox="1"/>
          <p:nvPr>
            <p:custDataLst>
              <p:tags r:id="rId11"/>
            </p:custDataLst>
          </p:nvPr>
        </p:nvSpPr>
        <p:spPr>
          <a:xfrm>
            <a:off x="3584904" y="5138354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258" name="Freeform 27"/>
          <p:cNvSpPr/>
          <p:nvPr>
            <p:custDataLst>
              <p:tags r:id="rId12"/>
            </p:custDataLst>
          </p:nvPr>
        </p:nvSpPr>
        <p:spPr bwMode="auto">
          <a:xfrm>
            <a:off x="6337445" y="5887947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矩形: 圆角 68"/>
          <p:cNvSpPr/>
          <p:nvPr>
            <p:custDataLst>
              <p:tags r:id="rId13"/>
            </p:custDataLst>
          </p:nvPr>
        </p:nvSpPr>
        <p:spPr>
          <a:xfrm flipH="1">
            <a:off x="6465455" y="1392300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5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64" name="正文"/>
          <p:cNvSpPr txBox="1"/>
          <p:nvPr>
            <p:custDataLst>
              <p:tags r:id="rId15"/>
            </p:custDataLst>
          </p:nvPr>
        </p:nvSpPr>
        <p:spPr>
          <a:xfrm>
            <a:off x="6598561" y="1482098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培训形式：理论授课、实践操作、案例分析等</a:t>
            </a:r>
          </a:p>
        </p:txBody>
      </p:sp>
      <p:sp>
        <p:nvSpPr>
          <p:cNvPr id="1049266" name="标题"/>
          <p:cNvSpPr txBox="1"/>
          <p:nvPr>
            <p:custDataLst>
              <p:tags r:id="rId16"/>
            </p:custDataLst>
          </p:nvPr>
        </p:nvSpPr>
        <p:spPr>
          <a:xfrm>
            <a:off x="6406227" y="5138354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268" name="Freeform 27"/>
          <p:cNvSpPr/>
          <p:nvPr>
            <p:custDataLst>
              <p:tags r:id="rId17"/>
            </p:custDataLst>
          </p:nvPr>
        </p:nvSpPr>
        <p:spPr bwMode="auto">
          <a:xfrm>
            <a:off x="9158768" y="5887947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矩形: 圆角 74"/>
          <p:cNvSpPr/>
          <p:nvPr>
            <p:custDataLst>
              <p:tags r:id="rId18"/>
            </p:custDataLst>
          </p:nvPr>
        </p:nvSpPr>
        <p:spPr>
          <a:xfrm flipH="1">
            <a:off x="9287415" y="1392300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68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74" name="正文"/>
          <p:cNvSpPr txBox="1"/>
          <p:nvPr>
            <p:custDataLst>
              <p:tags r:id="rId20"/>
            </p:custDataLst>
          </p:nvPr>
        </p:nvSpPr>
        <p:spPr>
          <a:xfrm>
            <a:off x="9419884" y="1482098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培训时间：共计5天，每天8小时</a:t>
            </a:r>
          </a:p>
        </p:txBody>
      </p:sp>
      <p:sp>
        <p:nvSpPr>
          <p:cNvPr id="1049276" name="标题"/>
          <p:cNvSpPr txBox="1"/>
          <p:nvPr>
            <p:custDataLst>
              <p:tags r:id="rId21"/>
            </p:custDataLst>
          </p:nvPr>
        </p:nvSpPr>
        <p:spPr>
          <a:xfrm>
            <a:off x="9228187" y="5138354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https://d.book118.com/528013107143006032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4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0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微软雅黑</vt:lpstr>
      <vt:lpstr>Office Theme</vt:lpstr>
      <vt:lpstr>目录</vt:lpstr>
      <vt:lpstr>添加章节标题</vt:lpstr>
      <vt:lpstr>课程介绍</vt:lpstr>
      <vt:lpstr>课程背景</vt:lpstr>
      <vt:lpstr>课程目标</vt:lpstr>
      <vt:lpstr>课程内容</vt:lpstr>
      <vt:lpstr>课程安排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2024-09-10T16:11:03.233</cp:lastPrinted>
  <dcterms:created xsi:type="dcterms:W3CDTF">2024-09-10T08:11:03Z</dcterms:created>
  <dcterms:modified xsi:type="dcterms:W3CDTF">2024-09-10T08:11:05Z</dcterms:modified>
</cp:coreProperties>
</file>