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C0C65-785A-4022-B532-4F81CF2A8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85356-0784-43CF-B8D0-A028C8778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AB59C-8FE7-4937-ACE5-702E4221F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801B9-7AE7-40CD-B86A-C2C7A3395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0DA32C-C952-492E-8320-6911F5BF3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8FD0FE-1304-4587-BCEF-B15F60B18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C2C1C3-0C94-4F64-A712-038B2C57B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45BB7-6435-4C57-A395-A7C137479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93712-94BC-44CA-A4A1-39978D97D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2B874-68C3-4F91-9805-261E4F159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C2E3C-A5D6-446A-9193-9E150312F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8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14022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护理服务的持续改进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持续改进的策略和方法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实施持续改进的步骤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持续改进的成果和影响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未来护理服务的展望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随着医疗技术的不断发展和患者需求的日益提高，护理服务也需要不断改进以适应这些变化。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护理服务是医疗保健体系的重要组成部分，其质量直接关系到患者的治疗效果和生活质量。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通过持续改进，可以发现并解决护理服务中存在的问题，从而提高服务质量，更好地满足患者需求。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增强护理团队的凝聚力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适应医疗行业的变革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持续改进意味着不断关注患者的反馈和需求，从而提供更加人性化的护理服务，提高患者满意度。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持续改进需要团队的合作和共同努力，可以增强团队的凝聚力和向心力。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随着医疗行业的变革，持续改进能够帮助护理服务跟上时代的步伐，适应新的挑战和机遇。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护理服务现状分析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护理人员技能水平参差不齐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不同护理人员的技能水平和经验存在差异，影响护理服务的专业性和安全性。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患者需求多样化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不同患者对护理服务的需求和期望各不相同，护理服务难以满足患者的个性化需求。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由于人口老龄化和医疗需求的增加，护理人员数量不能满足需求，导致护理服务质量下降。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当前护理服务的问题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通过问卷调查、访谈等方式收集患者对护理服务的评价和建议。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包括护理人员的态度、技能水平、服务流程等方面。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对调查结果进行统计分析，找出护理服务的不足之处和改进空间。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包括护理人员的技能水平、服务流程的规范性、患者的安全和舒适度等方面。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通过观察、检查记录、患者反馈等方式进行评估。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对评估结果进行总结和分析，找出护理服务的质量问题并提出改进措施。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护理服务的质量评估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持续改进的策略和方法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定期为护理人员提供专业培训，提高护理技能和服务质量。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鼓励护理人员参加继续教育课程，掌握最新的护理知识和技术。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对培训效果进行评估，确保培训内容能够有效地应用于实际工作中。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引入新的护理技术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引进先进的医疗设备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引入先进的医疗设备，提高护理工作的效率和准确性。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应用信息化技术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利用信息化技术，如电子病历、移动护理等，提高护理工作的便捷性和效率。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创新护理方法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鼓励护理人员探索新的护理方法和技术，提高护理效果和患者满意度。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对护理流程进行优化，减少不必要的工作环节，提高工作效率。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对现有的护理流程进行梳理，找出存在的问题和改进空间。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制定标准化的操作流程，确保护理工作的规范性和一致性。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https://d.book118.com/528014022127006031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2024-09-08T21:56:44.004</cp:lastPrinted>
  <dcterms:created xsi:type="dcterms:W3CDTF">2024-09-08T13:56:44Z</dcterms:created>
  <dcterms:modified xsi:type="dcterms:W3CDTF">2024-09-08T13:56:46Z</dcterms:modified>
</cp:coreProperties>
</file>