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F4D39F-2E9F-4CA0-996D-60E3FAA7E4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2D569-C2F1-4114-9F9C-1FA33F4B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D0DE9-2562-407A-932D-16B8672D5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30AEE-ED8D-4B0F-8BD9-1587C9A8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F57A6-FB76-4CA6-BCB7-EA4227C9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3FCB7-8B8A-4678-AFFE-39A20C364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51119-9817-429A-A969-6DDE8B062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FDB80-E4C5-4119-BF33-C25F36BE3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AAFBB-8B31-4403-8849-724A12DE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6A3D7-B616-435F-9E2C-FB13A7D87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66500-B081-4940-8BEB-1A13E82F7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CE4EE-7412-4D3D-81C4-53DB06307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408F24-86C0-4DD5-AAAE-4BC0007006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E5D8CB-CFD1-432A-8578-9A91B334E8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000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学生心理健康讲座指导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学生心理健康的重要性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学生心理健康问题的类型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学生心理健康指导的方法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学校心理健康教育的实践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学生心理健康指导的案例分析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学生心理健康讲座指导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学生心理健康的重要性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为什么关注学生心理健康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学生心理健康关乎学生的整体发展和学业成绩。心理健康问题可能影响学生的社交能力和自我管理能力，导致情绪波动，影响学习效果。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学生心理健康现状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调查显示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越来越多的学生面临心理健康问题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学校和家庭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缺乏对学生心理健康的关注和支持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导致心理健康问题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主要原因包括学业压力、人际关系、家庭问题等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帮助学生应对压力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学生心理健康指导的重要性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提高学生心理抗压能力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提升自我认知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帮助学生认识自己、管理情绪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推动社交发展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促进学生与他人的积极互动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学校教育工作的重要内容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促进学生全面发展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预防和减少学生的心理问题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提升学生的幸福感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学生心理健康指导的实践意义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适应学校生活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提高学业水平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学生心理健康指导实践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通过学生心理健康指导，学校可以营造更加和谐的学习氛围，提升学生的学习积极性和成绩。同时，学生可以更好地调节情绪，建立积极的人际关系。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学生心理健康问题的类型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学业压力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生在学习过程中常常面临来自学业压力的困扰，如考试成绩、学习进度等方面的压力。化解学业压力，需要学生学会合理安排学习时间，制定有效学习计划，保持良好的学习状态，同时也要进行适当的放松和调整，以保持心理平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如何面对社交场合中的压力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人际关系问题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社交焦虑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如何处理与同学之间的矛盾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友情矛盾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如何改善与同学之间的关系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人际冷漠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家庭矛盾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矛盾处理的技巧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维护家庭和谐的方案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家庭教育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亲子沟通策略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家庭教育方式的选择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家庭支持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家庭支持的重要性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如何与家人建立良好的互动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家庭问题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家庭暴力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了解暴力对心理的影响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如何寻求帮助和支持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学会认识自己的情绪并有效处理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培养乐观、积极的心态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寻找适合自己的情绪调节方式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情绪调节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学生心理健康问题的类型涉及学业、人际关系、家庭、情绪等方面，学生需要正确认识并适当处理这些问题，从而保持健康的心理状态。教育者和家长也需要关注学生的心理健康，给予他们必要的支持和帮助。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学生心理健康指导的方法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心理测评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学校可以通过心理测评了解学生的心理健康状况。心理测评可以帮助学校及时干预学生心理问题，提升学生心理健康水平。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心理咨询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学校可以组织心理辅导课程，帮助学生提高心理抗压能力。心理辅导可以培养学生积极心态，促进心理健康发展。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心理辅导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兴趣爱好培养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学校可以鼓励学生参加各类兴趣爱好活动，兴趣爱好培养有助于学生释放压力，增强心理健康状态。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了解学生的心理健康状况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学生心理健康指导的方法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心理测评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提供心理辅导服务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心理咨询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组织心理辅导课程，帮助提高心理抗压能力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心理辅导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鼓励学生参加活动，释放压力，增强心理健康状态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兴趣爱好培养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帮助学生解决心理问题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心理咨询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心理问题解决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提高学生心理健康水平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第四章 学校心理健康教育的实践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学校心理健康教育的组织形式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学校可以通过课堂教育、主题讲座等形式开展心理健康教育。这些形式可以帮助学生更好地了解心理健康知识，提高心理素养。学校心理健康教育应该贯穿学生的整个学习生涯，建立健康的心理素养体系。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对学生进行定期心理健康状况调查，了解教育效果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学校心理健康教育的效果评估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使用专业的评估工具，科学评价心理健康教育效果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评估工具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分析评估数据，发现问题并提出改进建议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学校心理健康教育的持续发展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教育内容需要与时代发展保持同步，紧跟学生需求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与时俱进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不断更新教育方式，提高教育效果和吸引力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更新教育方式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https://d.book118.com/528020003011006050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学生心理健康讲座指导</vt:lpstr>
      <vt:lpstr>目录</vt:lpstr>
      <vt:lpstr>第1章 学生心理健康的重要性</vt:lpstr>
      <vt:lpstr>为什么关注学生心理健康</vt:lpstr>
      <vt:lpstr>学生心理健康现状</vt:lpstr>
      <vt:lpstr>学生心理健康指导的重要性</vt:lpstr>
      <vt:lpstr>学生心理健康指导的实践意义</vt:lpstr>
      <vt:lpstr> </vt:lpstr>
      <vt:lpstr>第2章 学生心理健康问题的类型</vt:lpstr>
      <vt:lpstr> </vt:lpstr>
      <vt:lpstr>人际关系问题</vt:lpstr>
      <vt:lpstr>家庭问题</vt:lpstr>
      <vt:lpstr>情绪管理</vt:lpstr>
      <vt:lpstr>结尾</vt:lpstr>
      <vt:lpstr>第3章 学生心理健康指导的方法</vt:lpstr>
      <vt:lpstr>心理测评</vt:lpstr>
      <vt:lpstr>心理咨询</vt:lpstr>
      <vt:lpstr> </vt:lpstr>
      <vt:lpstr>学生心理健康指导的方法</vt:lpstr>
      <vt:lpstr>心理咨询</vt:lpstr>
      <vt:lpstr>第四章 学校心理健康教育的实践</vt:lpstr>
      <vt:lpstr> </vt:lpstr>
      <vt:lpstr>学校心理健康教育的效果评估</vt:lpstr>
      <vt:lpstr>学校心理健康教育的持续发展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2024-09-29T14:54:51.742</cp:lastPrinted>
  <dcterms:created xsi:type="dcterms:W3CDTF">2024-09-29T06:54:51Z</dcterms:created>
  <dcterms:modified xsi:type="dcterms:W3CDTF">2024-09-29T06:54:56Z</dcterms:modified>
</cp:coreProperties>
</file>