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69AF6-FCB6-4887-9F64-250C42062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913BA-7EB2-4067-A19E-FC4B8F641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8518C-A502-4E08-905F-1C3424C62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895E0-D019-4980-B39D-C1C7C72F9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8D7C46-D7BC-4E28-8CE8-1597900D7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EA6CF3-33FA-4D0A-AD13-E915205BE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F44FE8-0D96-44E7-950A-9CFF5B964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117FE-7BD1-448A-9BBE-692577819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E1501-0C31-4452-B45C-8C7917B2B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9E545-E4C8-4F12-8841-94A850E9D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7D309-4A1D-435B-9625-FBA50888A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20057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提高客流量可行性方案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店面优化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客户维护与拓展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首先需要明确目标客户群，了解他们的需求、喜好和消费习惯，以便制定更有针对性的营销策略。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定位明确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将目标客户群进行细分，例如按照年龄、性别、收入水平等，以便更好地满足不同群体的需求。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细分市场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8" r="153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通过市场调查和数据分析，建立目标客户群的具体画像，包括他们的生活状态、消费观念和品牌偏好等。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客户画像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通过差异化竞争策略，突出自己的产品和服务特点，吸引更多客户。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了解竞争对手的市场策略、产品特点和服务内容，以便制定更好的竞争策略。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对手优劣势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分析竞争对手的优势和劣势，以便更好地发挥自己的长处，避免对方的优点。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了解所在行业的市场趋势和发展方向，以便及时调整自己的战略。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关注消费者需求和行为的变化，以便及时调整产品和服务。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关注新技术的发展和应用，以便将新技术应用到产品和服务中，提高竞争力。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提升产品质量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确保产品性能稳定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通过严格的质量控制，确保产品性能稳定可靠，提高客户满意度。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持续改进生产工艺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不断优化生产流程，提高生产效率，降低成本，从而提升产品竞争力。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根据客户需求，提供个性化的定制服务，满足不同客户的需求。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建立健全的售后服务体系，提供及时、专业的售后服务，增强客户信任感。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增加附加服务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完善售后服务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提供定制化服务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不断研发新产品，拓展产品线，满足市场不断变化的需求。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研发新产品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探索新的服务模式，提供更高效、便捷的服务体验，提升客户满意度。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创新服务模式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创新产品与服务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https://d.book118.com/528020057116006034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2024-09-13T06:37:48.582</cp:lastPrinted>
  <dcterms:created xsi:type="dcterms:W3CDTF">2024-09-12T22:37:48Z</dcterms:created>
  <dcterms:modified xsi:type="dcterms:W3CDTF">2024-09-12T22:37:50Z</dcterms:modified>
</cp:coreProperties>
</file>