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DA9D2-28CF-4BC6-9672-E32ED4A03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12C18-5A90-4828-8B3E-E80FDB5D5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9703F-AE4F-4466-8E40-612593444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794145-EE14-4DC1-B71C-CA6E8FBC9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E90CDB-0BD1-478B-B6F5-AC09456EB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15C842-51DE-4223-BFD4-DD434006A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3C44BE-CED1-4E80-B6B9-E2ABCE3C4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BA7E27-2040-4619-AD71-2084E1A86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D00CE7-5F1D-43E1-9EF1-DE5AF4424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55958-8546-4B65-9C2A-FD50AC87A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75B12-3130-47B9-B5AA-BD0B224A7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2014106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消防救援部门防汛与救援演示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防汛救援概述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消防救援部门在防汛救援中的作用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防汛救援的流程与技术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消防救援部门在防汛救援中的实践与案例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防汛救援的宣传教育与培训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防汛救援概述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防汛救援是指针对洪涝灾害等水患进行预防和应急救援的行动，旨在减少人员伤亡和财产损失。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随着全球气候变化和城市化进程的加速，水患灾害频发，防汛救援成为保障人民生命财产安全的重要措施。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防汛救援的定义与重要性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63" b="35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自古以来，人类就面临着洪涝灾害的威胁。随着科技的发展，防汛救援手段不断进步，从简单的沙袋堆筑到现代化的排水系统、无人机巡查等。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现代防汛救援更加注重科技应用和创新，如智能排水系统、遥感技术、大数据分析等，以提高救援效率和应对能力。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防汛救援的历史与发展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防汛救援的基本原则与策略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基本原则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以人为本、预防为主、科学应对、快速反应。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策略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建立完善的预警系统，加强应急救援队伍建设，提高公众防灾意识和自救能力，加强国际合作与交流，共同应对水患灾害。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消防救援部门在防汛救援中的作用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667" r="18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消防救援部门负责制定和执行防汛计划，采取措施预防洪水灾害，并在灾害发生时迅速响应。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预防和应对自然灾害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消防救援部门负责在洪水灾害发生后，迅速组织救援力量，开展紧急救援行动，保障人民生命财产安全。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消防救援部门负责协调政府各部门、军队、社会力量等资源，共同参与防汛救援工作，形成合力。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协调联动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消防救援部门的职责与任务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消防救援部门通常设有指挥中心、作战部门、后勤保障部门等，各部门分工明确，协同作战。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人员配备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消防救援部门根据防汛救援任务的需要，配备足够的消防员、指挥员、后勤保障人员等，确保救援行动的顺利进行。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12" r="263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消防救援部门的组织架构与人员配备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2000" r="2200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消防救援部门配备有各种防汛救援装备，如橡皮艇、冲锋舟、救生衣、救生圈等，以及消防车辆、消防器材等。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消防救援部门建设有完善的训练设施、营房、仓库等，以确保人员训练有素、装备妥善保管和维护。此外，消防救援部门还需与当地政府、企业等合作，建立应急物资储备库，确保救援物资充足。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消防救援部门的装备与设施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防汛救援的流程与技术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625" r="21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建立预警系统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利用气象、水文等部门的数据，建立高效的预警系统，及时发布洪水预警信息。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制定防汛预案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根据地区的气候、地形等特点，制定详细的防汛预案，明确各部门和人员的职责。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培训与演练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定期组织防汛培训和演练，提高救援人员的应急处置能力。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预警与预防措施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一旦收到洪水预警，立即启动应急响应程序，调动救援力量赶赴现场。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设立现场指挥部，统一协调各部门和救援队伍的行动，确保救援工作有序进行。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现场指挥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掌握和应用各种救援技术，如水上救援、泥石流救援等，提高救援效率。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救援技术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应急响应与处置措施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https://d.book118.com/528020141064006030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2024-09-06T23:49:53.822</cp:lastPrinted>
  <dcterms:created xsi:type="dcterms:W3CDTF">2024-09-06T15:49:53Z</dcterms:created>
  <dcterms:modified xsi:type="dcterms:W3CDTF">2024-09-06T15:49:55Z</dcterms:modified>
</cp:coreProperties>
</file>