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3B1F9F-BF9E-44C3-A752-A2474D40FC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DA2CD-CCCE-4488-AED5-CE8692DB9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31BE65-12E5-43B0-995E-1514FC5BD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03A063-F9D5-4B89-A3F7-FEF3CFA2BE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0BE167-9DB6-4C52-BDE1-928FE4B501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A4C4E0-375F-423C-880E-FDBE8E678D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AE5C19-CB8D-42D1-A2BD-079520624B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875BBF-024C-48B8-B9DF-34449C48C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3BC23E-8AFF-465B-B141-A1F275FD83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62B389-EA10-4BC1-AB23-53F6E6EB4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18194C-5867-4EC8-A3EF-BC8F85C89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2014211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商贸企业安全生产风险分级管控和隐患排查治理实用指南技巧分享系列讲座资料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安全生产风险分级管控概述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商贸企业安全生产风险识别与评估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安全生产隐患排查治理概述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商贸企业安全生产风险分级管控实践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商贸企业安全生产隐患排查治理实践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安全生产风险分级管控与隐患排查治理的互动关系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安全生产风险分级管控概述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风险分级管控的意义和目的</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通过对商贸企业安全生产风险进行分级管控，可以更加有效地识别、评估和控制各类风险，降低事故发生的概率和影响程度，保障员工生命安全和企业财产安全。</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意义</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建立科学的风险分级管控体系，实现企业安全生产风险的全面管理，提高风险防范和应对能力，促进商贸企业安全、稳定、可持续发展。</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目的</a:t>
            </a:r>
          </a:p>
        </p:txBody>
      </p:sp>
      <p:pic>
        <p:nvPicPr>
          <p:cNvPr id="30" name="Picture 30"/>
          <p:cNvPicPr>
            <a:picLocks noChangeAspect="1"/>
          </p:cNvPicPr>
          <p:nvPr/>
        </p:nvPicPr>
        <p:blipFill>
          <a:blip r:embed="rId3"/>
          <a:srcRect l="20529" r="20529"/>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17417" r="17417"/>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风险分级管控的基本原则</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644" b="644"/>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全面性原则</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对商贸企业生产经营活动中存在的各类风险进行全面识别、评估和控制，确保不漏掉任何一个潜在的风险点。</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动态管理原则</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根据企业生产经营活动的变化和风险的发展情况，及时调整风险分级管控措施，确保风险始终得到有效控制。</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分级管理原则</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根据风险的大小、发生概率和影响程度等因素，对风险进行分级管理，确保不同级别的风险得到相应的关注和控制。</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预防为主原则</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注重事前预防，通过加强风险管理、完善安全制度、提高员工安全意识等措施，降低风险发生的可能性。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941441" y="2961291"/>
            <a:ext cx="534543" cy="529019"/>
            <a:chOff x="5941441" y="2961291"/>
            <a:chExt cx="534543" cy="529019"/>
          </a:xfrm>
        </p:grpSpPr>
        <p:sp>
          <p:nvSpPr>
            <p:cNvPr id="6" name="Freeform 6"/>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风险分级管控的实施步骤</a:t>
              </a:r>
            </a:p>
          </p:txBody>
        </p:sp>
      </p:grpSp>
      <p:sp>
        <p:nvSpPr>
          <p:cNvPr id="30" name="TextBox 30"/>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风险识别</a:t>
            </a:r>
          </a:p>
        </p:txBody>
      </p:sp>
      <p:sp>
        <p:nvSpPr>
          <p:cNvPr id="31" name="TextBox 31"/>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全面梳理商贸企业生产经营活动中存在的各类风险，包括人员、设备、环境、管理等方面。</a:t>
            </a:r>
          </a:p>
        </p:txBody>
      </p:sp>
      <p:sp>
        <p:nvSpPr>
          <p:cNvPr id="32" name="TextBox 32"/>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持续改进</a:t>
            </a:r>
          </a:p>
        </p:txBody>
      </p:sp>
      <p:sp>
        <p:nvSpPr>
          <p:cNvPr id="33" name="TextBox 33"/>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定期对风险分级管控体系进行评审和改进，不断提高风险防范和应对能力，确保商贸企业安全生产持续稳定。</a:t>
            </a:r>
          </a:p>
        </p:txBody>
      </p:sp>
      <p:sp>
        <p:nvSpPr>
          <p:cNvPr id="34" name="TextBox 34"/>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风险评估</a:t>
            </a:r>
          </a:p>
        </p:txBody>
      </p:sp>
      <p:sp>
        <p:nvSpPr>
          <p:cNvPr id="35" name="TextBox 35"/>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对识别出的风险进行评估，确定风险的级别和影响程度，为后续的风险控制措施提供依据。</a:t>
            </a:r>
          </a:p>
        </p:txBody>
      </p:sp>
      <p:sp>
        <p:nvSpPr>
          <p:cNvPr id="36" name="TextBox 36"/>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风险控制</a:t>
            </a:r>
          </a:p>
        </p:txBody>
      </p:sp>
      <p:sp>
        <p:nvSpPr>
          <p:cNvPr id="37" name="TextBox 37"/>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根据风险评估结果，制定相应的风险控制措施，包括技术、管理、应急等方面的措施，确保风险得到有效控制。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商贸企业安全生产风险识别与评估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风险识别的方法和技巧</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现场调查法</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通过现场观察、询问、检查等方式，发现潜在的安全隐患和风险。</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头脑风暴法</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组织专家、管理人员、技术人员等进行自由讨论，提出可能存在的风险。</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历史资料分析法</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通过对企业历史安全事故、隐患排查记录等资料进行分析，识别潜在风险。</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风险评估的方法和工具</a:t>
              </a:r>
            </a:p>
          </p:txBody>
        </p:sp>
      </p:grpSp>
      <p:sp>
        <p:nvSpPr>
          <p:cNvPr id="84" name="TextBox 84"/>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风险评估矩阵</a:t>
            </a:r>
          </a:p>
        </p:txBody>
      </p:sp>
      <p:sp>
        <p:nvSpPr>
          <p:cNvPr id="85" name="TextBox 8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通过逻辑演绎的方式，分析事故发生的各种原因和条件，评估风险大小。</a:t>
            </a:r>
          </a:p>
        </p:txBody>
      </p:sp>
      <p:sp>
        <p:nvSpPr>
          <p:cNvPr id="86" name="TextBox 86"/>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故障树分析法</a:t>
            </a:r>
          </a:p>
        </p:txBody>
      </p:sp>
      <p:sp>
        <p:nvSpPr>
          <p:cNvPr id="87" name="TextBox 87"/>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事件树分析法</a:t>
            </a:r>
          </a:p>
        </p:txBody>
      </p:sp>
      <p:sp>
        <p:nvSpPr>
          <p:cNvPr id="88" name="TextBox 88"/>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根据初始事件的发展变化，分析各种可能的结果和概率，评估风险影响。</a:t>
            </a:r>
          </a:p>
        </p:txBody>
      </p:sp>
      <p:sp>
        <p:nvSpPr>
          <p:cNvPr id="89" name="TextBox 8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将风险发生的可能性和后果严重程度进行量化评估，确定风险等级。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958" r="10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加强员工安全培训和教育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通过开展安全培训和教育活动，提高员工的安全意识和操作技能，减少人为因素造成的风险。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制定针对性的风险防控措施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根据风险识别和评估结果，制定相应的防控措施，降低事故发生的概率和影响。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完善企业安全管理制度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针对识别出的风险点，完善企业安全管理制度和操作规程，提高安全管理水平。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风险识别和评估的实践应用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安全生产隐患排查治理概述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通过隐患排查治理，可以及时发现和消除潜在的安全隐患，降低事故发生的概率，保障员工和企业的安全。</a:t>
            </a:r>
          </a:p>
        </p:txBody>
      </p:sp>
      <p:pic>
        <p:nvPicPr>
          <p:cNvPr id="6" name="Picture 6"/>
          <p:cNvPicPr>
            <a:picLocks noChangeAspect="1"/>
          </p:cNvPicPr>
          <p:nvPr/>
        </p:nvPicPr>
        <p:blipFill>
          <a:blip r:embed="rId2"/>
          <a:srcRect l="7292" r="7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预防事故发生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安全生产是企业稳定发展的基础，隐患排查治理有助于提升企业的安全管理水平，从而提高生产效率。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提高生产效率</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企业作为社会的一份子，有责任保障员工和社会的安全。隐患排查治理是企业履行社会责任的重要体现。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履行社会责任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隐患排查治理的意义和目的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隐患排查治理应以预防为主，注重从源头上消除安全隐患，防范事故的发生。</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预防为主</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隐患排查治理应采取综合治理的方式，包括技术、管理、教育等多种手段，形成合力，共同治理安全隐患。</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综合治理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隐患排查治理应遵循国家法律法规和行业标准，确保治理工作的合法性和规范性。</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依法依规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隐患排查治理应持续改进，不断完善治理措施和方法，提高治理效果。</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隐患排查治理的基本原则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https://d.book118.com/528020142110006036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2024-09-16T03:10:38.950</cp:lastPrinted>
  <dcterms:created xsi:type="dcterms:W3CDTF">2024-09-15T19:10:38Z</dcterms:created>
  <dcterms:modified xsi:type="dcterms:W3CDTF">2024-09-15T19:10:41Z</dcterms:modified>
</cp:coreProperties>
</file>