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85713-EC94-467A-AD2A-0BEE99997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C1A85-4803-4986-BF5C-91350E59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C53DE-421B-45D9-ABDD-669998A9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47ADD-0DDB-4F94-BB66-1D1486769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44896-1621-4B9A-9270-BA48AE3AB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3E866D-EFB7-4F8A-B7BB-BF91A9677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21B92-AA75-437F-9604-E05C3660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A4D93-7F2E-46C8-B00A-27E21EF5E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CC3BE-847D-4992-8829-F0ADF25E9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39F91-45B7-49F5-A5F3-F2D1C5668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8F73B-C7CD-4EE5-87EC-ED117AE5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1027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构建服务行业人员的组织文化和团队精神培养体系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团队精神培养体系构建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组织文化与团队精神的融合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构建策略与建议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随着经济全球化和服务业的崛起，服务行业已成为经济增长的重要引擎，对从业人员的素质和组织文化提出了更高的要求。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优秀的组织文化和团队精神能够提高服务人员的工作效率、服务质量和客户满意度，进而提升企业的竞争力和品牌形象。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组织文化和团队精神的重要性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构建服务行业人员的组织文化和团队精神培养体系，旨在提高服务人员的职业素养、服务意识和团队协作能力，打造高效、优质的服务团队。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通过制定科学合理的培养计划、建立完善的管理制度、营造积极向上的组织氛围等措施，促进服务人员全面素质的提升和团队精神的培育。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组织文化是一个组织内部成员共享的价值观、信仰、行为准则和符号体系，它塑造了组织成员的思维模式和行为方式。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组织文化具有独特性、稳定性、传承性和变革性。每个组织都有其独特的文化，这种文化一旦形成，就相对稳定并代代相传。同时，随着组织的发展和环境的变化，组织文化也需要不断变革和创新。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6" r="108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良好的组织文化能够激发服务人员的积极性和创造力，提高服务质量和效率。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共同的组织文化能够增强服务团队的凝聚力和向心力，促进团队成员之间的协作和沟通。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优秀的组织文化能够提升服务行业的整体形象，增强消费者对品牌的认同感和忠诚度。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组织文化对服务行业的重要性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目前，许多服务行业已经意识到组织文化的重要性，并积极构建和培育自己的组织文化。然而，在实际操作中，仍存在一些问题和挑战。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服务行业面临着客户需求多样化、市场竞争激烈等挑战，这使得构建和培育组织文化的难度增加。同时，服务人员流动率高、素质参差不齐等问题也对组织文化的形成和发展造成了一定的影响。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服务行业组织文化的现状与挑战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团队精神培养体系构建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6" r="29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指团队成员为了共同的目标而相互协作、共同努力的精神状态，表现为成员间的信任、尊重、合作和奉献。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包括共同的目标、相互协作、彼此信任、尊重多样性、追求卓越和共同成长等要素。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团队精神培养体系的构成要素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明确团队和个人的目标，确保成员理解和认同目标，激发团队动力。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通过有效的沟通和互动，促进团队成员间的相互了解和信任。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培养团队成员的协作意识，提高协作能力，实现团队整体效能最大化。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建立合理的激励机制，鼓励团队成员积极投入，实现个人和团队的共同成长。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对团队精神培养效果进行评估，及时调整计划，确保目标的实现。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为团队成员提供实践机会，将团队精神转化为实际行动。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通过培训、讲座、工作坊等形式，对团队成员进行团队精神培养。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对团队现状进行深入分析，了解团队成员的特点和需求。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根据分析结果，制定符合团队实际情况的团队精神培养计划。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团队精神培养体系的实施步骤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https://d.book118.com/528021027007006036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2024-09-15T03:41:51.157</cp:lastPrinted>
  <dcterms:created xsi:type="dcterms:W3CDTF">2024-09-14T19:41:51Z</dcterms:created>
  <dcterms:modified xsi:type="dcterms:W3CDTF">2024-09-14T19:41:53Z</dcterms:modified>
</cp:coreProperties>
</file>