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DBAED-43D0-4493-9F53-46916DCBC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8C76C-BB6D-40F4-9F22-87779C181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9338C-6DEC-4CF7-BCA4-F97198C1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E3BA8-DB34-42EE-82BD-2D856105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31E98-B0F3-4C7C-AA81-5E11705F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21D29-D68D-42C1-9888-994B3C31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558FF-820E-48F7-A49D-CBFE92D81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13B0F-D3AA-49F7-9E8D-10EBD2B9C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075A4-DD96-4A37-AFC7-74432D7F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42E79-AE02-400C-B66D-BA98C6FA9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DB9F6-3DA4-457A-9574-D19C594D2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1101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新能源政策与改革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新能源政策实施路径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新能源政策改革方向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新能源政策影响与挑战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能源结构变革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随着全球气候变化和环境问题日益严重，各国纷纷提高可再生能源比重，降低化石能源依赖。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新能源技术的不断发展和成本降低，使得清洁能源在全球范围内具有更大竞争力。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各国在新能源领域开展广泛合作，共同应对气候变化挑战，同时也在新能源技术和市场方面展开激烈竞争。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全球能源转型趋势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发展新能源有助于降低对传统能源的依赖，提高国家能源安全保障水平。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经济增长与转型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169" r="231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新能源的广泛应用有助于减少温室气体排放，改善环境质量，实现可持续发展。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新能源产业具有巨大的市场潜力和经济效益，能够推动国家经济增长和转型升级。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国家新能源战略意义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国家新能源政策制定通常包括前期调研、方案起草、征求意见、修改完善、审议发布等步骤。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政策制定过程中，政府部门、专家学者、行业协会、企业代表等各方力量共同参与，形成多元化的决策机制。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政策制定中运用到的工具包括法律法规、规划计划、财政税收、金融扶持、技术创新等，以综合手段推动新能源产业的发展。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政策工具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政策制定过程及参与方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能源结构调整与优化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加强能源互联网基础设施建设，提高能源利用效率，实现能源的优化配置和互联互通。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能源互联网建设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通过提高清洁能源比重，减少化石能源在总能源消费中的占比，促进能源结构的绿色低碳转型。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降低化石能源比重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推动煤炭、石油、天然气等传统能源的清洁高效利用，同时大力发展风能、太阳能、生物质能等可再生能源，形成多元化的能源供应体系。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多元化能源供应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合理布局水电、生物质能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在保护生态环境和做好移民安置的前提下，积极开发水电资源，同时因地制宜发展生物质能。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加强可再生能源技术创新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加大对可再生能源技术研发和创新的支持力度，提高可再生能源的利用效率和经济性。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大力发展风能、太阳能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充分利用我国丰富的风能和太阳能资源，推动风电、光伏发电的大规模开发和高质量发展。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可再生能源发展及布局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制定更加严格的节能目标，加强对重点用能单位的节能监管，推动全社会节能降耗。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强化节能目标约束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严格控制污染物排放总量，加强大气、水、土壤等环境治理和保护，推动绿色低碳发展。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推进污染物减排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加大对节能减排技术研发和创新的支持力度，推广先进的节能技术和产品，提高能源利用效率和环保水平。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加强节能减排技术创新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节能减排目标与措施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新能源政策实施路径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建立健全新能源法律法规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制定和完善新能源领域的法律法规，明确各方权责，为新能源发展提供法制保障。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强化政策执行与监管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加强对新能源政策执行情况的监管和评估，确保政策的有效实施。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完善标准体系建设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建立和完善新能源技术和产品的标准体系，提高新能源产业的整体质量和技术水平。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法规体系完善与执行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培育新兴产业和业态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通过技术创新和模式创新，培育新能源领域的新兴产业和业态，推动新能源产业的升级和转型。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加强新能源技术研发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加大对新能源技术研发的投入，推动关键技术和核心设备的研发及产业化。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促进产业协同创新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鼓励企业、高校和科研机构之间的合作，推动产学研用协同创新，加速新能源技术的转化和应用。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技术创新引领产业升级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https://d.book118.com/528021101066006030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2024-09-07T00:20:43.475</cp:lastPrinted>
  <dcterms:created xsi:type="dcterms:W3CDTF">2024-09-06T16:20:43Z</dcterms:created>
  <dcterms:modified xsi:type="dcterms:W3CDTF">2024-09-06T16:20:45Z</dcterms:modified>
</cp:coreProperties>
</file>