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E72D31-C4B0-436A-BDF1-E5D1019EE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08AB26-B241-4F64-B0D0-0E128A722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F7A57C-FA82-4E69-8C01-930768457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130161-B624-4CA3-94CE-3FE64F3722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95604B-0863-42A1-86D5-2F4F4CDBF9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140F4E-AC58-4E76-9C75-0D8299311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1885D2-33B5-4AC8-BA29-2BF599BB2E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5D983F-8E6B-46E8-9279-4AE41E8D8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930528-D27E-4D97-AD65-1D519BFF9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CDEB2B-DAF8-4F73-9AF4-186835276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47F9AD-F97C-4E27-917B-BB70DD4616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2111501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工程作业中的八个电气安全注意事项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操作人员资质与培训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工作环境安全检查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工具与设备安全使用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电气安全制度遵守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危险源识别与控制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高压作业安全措施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临时用电安全管理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安全事故应急处理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操作人员资质与培训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具备相关资格证书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工程作业中的电气操作人员必须持有有效的资格证书，证明其具备从事电气工作的基本知识和技能。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工作经验要求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操作人员应具备一定的工作经验，熟悉电气作业的规范和流程，能够应对各种突发情况。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特种作业人员证书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对于特种作业，如高压电工、低压电工等，操作人员需持有相应的特种作业证书，确保其具备专业操作能力。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操作人员资质要求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6" r="16626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建立定期安全培训制度，确保操作人员及时了解最新的电气安全知识和技能，提高安全意识。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定期培训制度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培训内容应包括电气安全基本知识、操作规程、应急处理等方面，使操作人员全面掌握电气安全知识。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对参加培训的操作人员进行考核，确保其真正掌握了所学内容，对不合格者进行再培训。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培训考核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定期安全培训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紧急救援知识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培训中应教授紧急救援知识，如心肺复苏、灭火器的使用等，提高操作人员在紧急情况下的自救和互救能力。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报告与记录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教会操作人员在遇到紧急情况时及时报告并记录相关信息，以便进行事后分析总结，不断改进安全措施。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模拟演练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定期组织模拟演练，使操作人员熟悉紧急情况的应对措施，提高应急处理能力。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紧急情况处理培训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工作环境安全检查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工作现场检查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确保工作现场整洁有序，无杂物堆放，避免因杂乱而引发意外事故。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检查工作现场的地面是否干燥，防止因潮湿而导致的触电事故。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确保工作现场的通风良好，避免因缺氧或co中毒而发生事故。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定期对电气设备进行检查，确保设备正常运转，无隐患存在。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对电气设备进行维护保养，保证设备的稳定性和可靠性。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对设备的绝缘性能进行检查，防止因绝缘损坏而导致的触电事故。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设备维护与检查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危险区域标识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在危险区域设置明显的警示标识，提醒作业人员注意安全。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对危险源进行定期评估，并根据评估结果更新危险区域标识。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对新进员工进行危险区域培训，确保他们了解并遵守相关安全规定。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工具与设备安全使用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5927" b="2592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使用合格工具设备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确保使用的电气工具和设备都经过认证，符合相关国家和地区的电气安全标准。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避免使用破损或老化的工具和设备，这些可能存在电气故障，导致触电或火灾风险。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083" r="150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在进行电气作业前，确保熟悉并遵循所有相关的操作规程和安全指南。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对于不熟悉的设备或工具，应先进行培训或寻求专业人员的指导。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遵循操作规程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定期设备检测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定期对电气设备进行检测和维护，确保其正常工作和安全性能。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在使用前应检查设备是否正常，特别是长时间未使用的设备。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电气安全制度遵守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遵守国家及地方有关电气安全法律法规，确保作业符合相关标准。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定期进行电气安全培训，提高员工安全意识，确保员工掌握安全用电知识。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制定并执行安全用电操作规程，规范作业流程，确保作业安全。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安全用电规定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24" r="16724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在进行停电作业前，应制定详细的停电计划，并报请相关部门审批。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042" r="16042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严格执行停电、验电、挂地线等安全措施，确保作业区域无电压。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作业人员应佩戴绝缘手套、绝缘鞋等防护用品，确保人身安全。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停电作业规定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https://d.book118.com/528021115014006044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2024-09-23T23:15:30.648</cp:lastPrinted>
  <dcterms:created xsi:type="dcterms:W3CDTF">2024-09-23T15:15:30Z</dcterms:created>
  <dcterms:modified xsi:type="dcterms:W3CDTF">2024-09-23T15:15:32Z</dcterms:modified>
</cp:coreProperties>
</file>