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323FC-A771-4D56-A3B2-0D4C638A6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11B32-F4B5-432E-A1FD-EC45C58F9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0A33D-3E16-48F9-BF08-D9864DE92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07D64-2898-4895-A179-F3172FF51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AA6D84-B54C-42CD-ACA3-4343B2A9B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F9BF93-9708-4BB5-8F5A-55B6A9A5D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8238B3-57F3-42EF-A960-D2FE0819D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222AF-F415-46CA-9011-544B35894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E0070-6546-41BA-B64F-82D3B3F11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F8B5A-F823-4E65-9E9F-AEA03DF1B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AD3E5-8122-431E-BF66-6135C50AA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21117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儿童家庭用药的护理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儿童常见疾病与药物选择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家庭用药基本护理原则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儿童用药特殊注意事项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家庭用药安全防范措施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儿童处于生长发育阶段，对药物的反应和成人不同，因此需要特别关注用药安全。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保障儿童用药安全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促进合理用药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125" r="11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393" b="239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通过家庭用药护理，指导家长正确、合理地给孩子用药，避免药物滥用和误用。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正确的用药方法和剂量能够保证药物发挥最佳疗效，帮助孩子尽快康复。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242" b="102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424" b="54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家庭用药现状及问题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家庭用药普及率高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随着医疗水平的提高和健康意识的增强，家庭用药在儿童疾病治疗中占据重要地位。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用药不规范现象普遍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由于缺乏专业知识和经验，家长在给孩子用药时存在诸多不规范行为，如随意增减剂量、滥用抗生素等。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药物安全隐患突出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家庭用药不当可能导致药物中毒、过敏反应等严重后果，甚至危及生命。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儿童常见疾病与药物选择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针对儿童感冒症状，如鼻塞、流涕、发热等，可选择含有解热镇痛成分的儿童感冒药，如小儿氨酚黄那敏颗粒。使用时需注意剂量和用药时间，避免过量使用。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咳嗽药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对于儿童咳嗽症状，可选择具有止咳、化痰作用的儿童咳嗽药，如小儿止咳糖浆。在使用时需根据咳嗽类型和病因选择合适的药物，避免滥用。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退烧药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当儿童发热超过38.5℃时，可使用退烧药，如布洛芬、对乙酰氨基酚等。使用时需注意用药剂量和时间间隔，避免过量使用导致不良反应。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感冒、咳嗽与退烧药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3" b="29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针对儿童腹泻症状，可选择具有止泻、保护肠黏膜作用的儿童腹泻药，如蒙脱石散。在使用时需根据腹泻原因和严重程度选择合适的药物，避免长期使用。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对于儿童便秘症状，可选择具有润肠通便作用的儿童便秘药，如乳果糖。使用时需注意用药剂量和时间，避免过量使用导致腹泻。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便秘药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针对儿童消化不良症状，可选择具有促进消化、增进食欲作用的儿童消化药，如胃蛋白酶合剂。在使用时需根据消化不良原因和症状选择合适的药物。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腹泻、便秘与消化药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当儿童出现过敏症状时，可使用抗过敏药，如氯雷他定、西替利嗪等。使用时需注意用药剂量和时间，避免过量使用导致不良反应。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抗过敏药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针对儿童皮肤炎症状，如湿疹、皮炎等，可选择具有抗炎、止痒作用的儿童皮肤炎药，如氢化可的松乳膏。在使用时需根据皮肤炎类型和严重程度选择合适的药物，避免长期使用。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皮肤炎药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过敏、皮肤炎与抗过敏药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对于儿童呼吸道疾病，如支气管炎、肺炎等，需及时就医并根据医嘱使用抗生素、抗病毒药物等治疗。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营养性疾病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针对儿童营养性疾病，如维生素D缺乏性佝偻病、缺铁性贫血等，需补充相应营养素和矿物质进行治疗。在使用时需根据缺乏程度和医生建议选择合适的补充剂。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81" r="22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其他常见疾病与药物选择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家庭用药基本护理原则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确保按照医生的指示正确服用药物，包括药物种类、剂量和用药时间。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严格遵守医嘱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设定提醒或使用药盒等工具，确保按时服药，避免漏服或错服。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定时提醒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使用精确的测量工具，如量杯或滴管，确保药物剂量的准确性。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剂量准确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遵医嘱，按时按量服药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将药物存放在干燥、阴凉、避光的地方，远离儿童和宠物，确保药物的有效性。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适宜保存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定期检查家庭药箱，及时处理过期药物，避免误服或使用无效药物。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833" r="14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250" r="10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不要随意丢弃过期药物，应按照当地规定进行正确处理，以保护环境和避免药物滥用。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正确处置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注意药物保存与过期处理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不擅自停药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在未经医生同意的情况下，不要擅自停药，以免病情恶化或产生耐药性。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不随意更改剂量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不要自行增加或减少药物剂量，以免影响治疗效果或产生副作用。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及时咨询医生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如有任何疑问或不适，应及时咨询医生或药师的建议，不要自行处理。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7625" r="7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250" r="7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避免自行调整剂量或停药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在用药期间，家长应密切观察孩子的病情变化，包括症状改善、副作用等。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83" b="35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建议家长记录孩子的用药情况，包括用药时间、剂量、反应等，以便及时向医生反馈。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记录用药情况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如孩子病情出现变化或持续不见好转，应及时与医生沟通，调整治疗方案。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观察病情变化，及时反馈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https://d.book118.com/528021117010006050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2024-09-29T14:03:24.001</cp:lastPrinted>
  <dcterms:created xsi:type="dcterms:W3CDTF">2024-09-29T06:03:24Z</dcterms:created>
  <dcterms:modified xsi:type="dcterms:W3CDTF">2024-09-29T06:03:26Z</dcterms:modified>
</cp:coreProperties>
</file>