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C1F8A-240B-4BE6-ADD3-73B477947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FB387-6E5F-4F2D-830C-94BCC1BD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90C8E-45DB-4992-A532-69DEAAE05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94AAE-FAF5-43C2-B86A-3CE8DDA6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4EB4D-A68D-4C2A-BAAE-033D06D27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FDDDD-B59A-4F7E-9DF2-451EE9C40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8479E3-0CBD-437D-B56B-3234D514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4CDE2-6435-4565-AA8B-D896B333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1467A-A409-4441-83CE-49F6559AF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3DBDA-FE4F-4693-BC00-56B927B06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1684C-605E-4143-A543-0850FCD88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1127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学生应对挫折与逆境的情绪反应与处理方式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挫折与逆境概述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学生情绪反应分析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有效应对方式探讨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挫折与逆境概述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挫折是指个体在从事有目的的活动过程中，遇到无法克服的障碍或干扰，导致其动机无法实现、需要不能满足时产生的紧张状态和消极情绪反应。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逆境是指个体面临的困难、挑战或压力等不利条件，这些条件可能会对个体的心理、生理和行为产生负面影响。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挫折和逆境可以按照来源、性质、持续时间和影响范围等多种方式进行分类，如学业挫折、人际挫折、经济逆境、健康逆境等。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98" r="51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390" b="143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对学生成长意义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提升抗挫能力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通过面对和克服挫折与逆境，学生可以提升自己的抗挫能力，增强心理韧性，更好地应对未来生活中的挑战。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挫折与逆境可以激发学生的创造力和想象力，促使其寻找新的解决问题的方法和策略，从而促进个人成长和发展。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培养积极心态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面对挫折与逆境，学生可以学会积极应对和乐观思考，培养积极向上的心态和态度。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常见挫折与逆境来源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学生可能在自我认知方面遇到挫折，如自我评价过低、自信心不足等。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学生可能遇到人际关系方面的挫折，如与同学、老师或家长之间的冲突和矛盾。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学生可能面临来自学校、家庭和社会的学业压力，如考试成绩不佳、升学压力等。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一些学生可能面临经济方面的困难，如家庭经济条件不佳、无法承担学费等。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健康问题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学生可能面临身体健康方面的问题，如疾病、意外伤害等，这些问题可能会对其学习和生活产生负面影响。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学生情绪反应分析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面对挫折和逆境，学生可能会感到焦虑，担心自己无法应对挑战或达到预期目标。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9" r="160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挫折和逆境可能导致学生神经紧绷，产生紧张情绪，表现为身体僵硬、呼吸急促等。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学生可能会因为无法预测或控制逆境的结果而感到不安，表现为心神不宁、无法集中注意力。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焦虑、紧张与不安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当遇到挫折时，学生可能会感到沮丧，表现为情绪低落、缺乏活力。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3208" b="13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沮丧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逆境可能导致学生感到失去方向和目标，产生失落感，表现为迷茫和无助。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如果挫折和逆境持续时间较长或影响较大，学生可能会感到绝望，失去信心和希望。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沮丧、失落与绝望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面对挫折和逆境，学生可能会感到愤怒，认为自己受到了不公平的待遇或遭受了打击。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愤怒的情绪可能导致学生采取攻击性行为，如言语攻击或身体攻击，以发泄情绪或试图改变现状。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学生可能会通过反抗来表达对挫折和逆境的不满和反抗，如拒绝合作或故意违反规定。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愤怒、攻击与反抗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如果挫折和逆境超出了学生的应对能力，他们可能会选择放弃，不再继续努力。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逆境可能导致学生感到无助，认为自己无法改变现状或达到预期目标，表现为消极被动和缺乏行动力。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面对挫折和逆境，学生可能会选择逃避，避免直接面对问题或挑战。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逃避、放弃与无助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积极心理建设策略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挫折与逆境是成长的一部分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教育学生认识到挫折和逆境是人生中不可避免的一部分，通过这些经历可以学习和成长。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改变对挫折与逆境的看法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鼓励学生从积极的角度看待挫折和逆境，将其视为挑战和学习的机会，而不是负面的障碍。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认知调整：理性看待挫折与逆境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教育学生学会识别和理解自己的情绪，包括积极情绪和负面情绪，并接受这些情绪的存在。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识别和理解情绪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通过积极心理学的方法，如感恩、乐观、希望等，帮助学生培养积极情绪，增强心理韧性。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积极情绪的培养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提供情绪调节的技巧，如深呼吸、冥想、运动等，帮助学生缓解负面情绪，保持情绪稳定。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负面情绪的缓解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情绪管理：培养积极情绪，缓解负面情绪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保持动力和坚持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提供动力维持的方法，如自我奖励、回顾进展等，帮助学生保持对目标的热情和动力，坚持不懈地追求目标。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指导学生设定明确、具体、可实现的目标，以激励自己不断前进。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制定计划和行动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鼓励学生制定详细的计划和行动步骤，将目标分解为可执行的小任务，逐步实现目标。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自我激励：设定目标，保持动力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https://d.book118.com/528021127006006031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2024-09-07T17:19:26.522</cp:lastPrinted>
  <dcterms:created xsi:type="dcterms:W3CDTF">2024-09-07T09:19:26Z</dcterms:created>
  <dcterms:modified xsi:type="dcterms:W3CDTF">2024-09-07T09:19:28Z</dcterms:modified>
</cp:coreProperties>
</file>