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44254E-F835-428A-AC43-2E465A9B9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13A139-A47D-4FDE-96DC-DD53CD495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5275FB-7C55-4A13-965D-E14B1BFB25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102E46-0E4F-483F-8AA3-7D3BE6A419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87D242-D391-4DE7-BDA9-638D126148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161FA0-654F-4BD9-BE28-234B495A2C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AD0377-A942-4D03-A5DC-F98072206A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4672B8-7E4D-4C7D-AC9C-ECA5AE3C9D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7D3611-E9DF-4BD2-BE80-D8D2F3F601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A411B1-6D84-4D41-BA5F-A703CD1DE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6737AD-9F09-42D1-9BD3-920A294E8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22033007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建筑工程施工工艺中的质量验收与评估</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建筑工程施工工艺概述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质量验收与评估概述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质量验收流程与标准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质量评估方法与指标</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质量验收与评估实践案例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825" r="482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建筑工程施工工艺中的质量验收与评估是确保建筑工程质量的重要环节。</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它涵盖了从施工前准备到竣工验收的整个过程，涉及多个方面的质量控制和评估。</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7750" r="27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通过对建筑工程施工工艺的质量验收与评估，可以及时发现和纠正施工过程中的质量问题，确保工程的安全性和稳定性。</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质量验收与评估有助于提高建筑工程的整体质量，降低后期维护成本，提升企业的市场竞争力。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建筑工程施工工艺概述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施工工艺是指在进行建筑工程施工过程中，按照一定的操作规程和技术要求，将原材料转化为建筑实体的过程。</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施工工艺涉及多个专业领域，包括土方工程、基础工程、混凝土工程、钢结构工程等，每个领域都有其特定的施工工艺和操作要求。</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施工工艺简介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施工工艺是保证建筑工程质量的关键因素之一，其质量直接影响到建筑物的安全性和耐久性。</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合理的施工工艺能够提高建筑工程的施工效率，降低工程成本，提升建筑物的品质和价值。</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https://d.book118.com/528022033007006042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26</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2024-09-21T00:20:22.297</cp:lastPrinted>
  <dcterms:created xsi:type="dcterms:W3CDTF">2024-09-20T16:20:22Z</dcterms:created>
  <dcterms:modified xsi:type="dcterms:W3CDTF">2024-09-20T16:20:24Z</dcterms:modified>
</cp:coreProperties>
</file>