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B5BE68-908A-47AE-8F23-0BBB2D168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8C659-8995-427D-811B-6535EB05D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22CAC3-7636-4A74-B976-ED1D59FEC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927787-0D50-4E3B-AAD3-EA6387830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A969CC-BBF5-4065-8188-849E4D0F03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67021F-D603-476B-AFAA-E693FA3F8E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AE44BC-22D6-47E8-9218-959E81B85E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4A3E05-1340-426F-B9FB-67224B223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16963-B9BD-466D-810E-C6F9546AC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B6857-B5BD-49D3-B740-D5DFF054A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792800-094A-4047-823A-FABB3BC74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22130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工程数学-概率统计简明教程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概率论基本概念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一维随机变量及其分布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多维随机变量及其分布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数字特征与特征函数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大数定律与中心极限定理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统计量及其分布</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概率论基本概念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随机事件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在一定条件下，并不总是发生，也不总是不发生的事件。</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概率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描述随机事件发生的可能性大小的数值，取值范围在0到1之间。</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古典概型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等可能概率模型，事件发生的概率等于该事件包含的基本事件个数与全部基本事件个数之比。</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随机事件与概率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822" r="178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乘法公式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两事件同时发生的概率等于其中一个事件发生的概率与在另一个事件发生的条件下该事件发生的条件概率的乘积。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在已知某一事件发生的条件下，另一事件发生的概率。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事件的独立性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两个事件相互独立，当且仅当其中一个事件的发生不影响另一个事件的发生概率。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542" r="1654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全概率公式</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在全概率公式的假定下，贝叶斯公式提供了根据新的信息更新先验概率的方法。</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贝叶斯公式</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逆概率</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已知结果推测原因的概率，即已知后面事件发生的情况下，前面事件发生的概率。</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如果事件B1，B2，…，Bn构成一个完备事件组，且都具有正概率，则对任意一个事件A，有全概率公式。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一维随机变量及其分布</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取值可数的随机变量称为离散型随机变量。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常见离散型随机变量分布</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二项分布、泊松分布、几何分布等。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分布律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描述离散型随机变量取各个值的概率，常用分布列表示。</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离散型随机变量及分布律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概率密度</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描述连续型随机变量在某个值附近的概率变化情况，常用概率密度函数表示。</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正态分布、均匀分布、指数分布等。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取值充满某个区间的随机变量称为连续型随机变量。</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155" r="11155"/>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连续型随机变量及概率密度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定义：随机变量的函数是指通过某种规则将随机变量的取值映射到另一个取值空间上。</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离散型随机变量的函数的分布：通过分布律的变换得到。</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连续型随机变量的函数的分布：通过概率密度函数的变换得到，需要注意变换后的取值范围和概率密度的归一化。</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随机变量的函数的分布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多维随机变量及其分布</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二维随机变量的定义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设$X$和$Y$是两个随机变量，则称$(X,Y)$为二维随机变量。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联合分布函数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对于所有$x,y in R$，二元函数$F(x,y) = P{ X leq x, Y leq y}$称为二维随机变量$(X,Y)$的联合分布函数。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联合概率密度函数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如果存在非负函数$f(x,y)$，使得对于任意$x,y$都有$F(x,y) = int_{-infty}^{x} int_{-infty}^{y} f(u,v) du dv$，则称$f(x,y)$为二维随机变量$(X,Y)$的联合概率密度函数。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二维随机变量及联合分布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边缘分布函数</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二维随机变量$(X,Y)$关于$X$的边缘分布函数定义为$F_X(x) = F(x, +infty)$，关于$Y$的边缘分布函数定义为$F_Y(y) = F(+infty, y)$。</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边缘概率密度函数</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如果$(X,Y)$的联合概率密度函数为$f(x,y)$，则$X$的边缘概率密度函数为$f_X(x) = int_{-infty}^{+infty} f(x,y) dy$，$Y$的边缘概率密度函数为$f_Y(y) = int_{-infty}^{+infty} f(x,y) dx$。</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条件分布函数</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设二维随机变量$(X,Y)$的联合分布函数为$F(x,y)$，关于$Y$的边缘分布函数为$F_Y(y)$。若对于固定的$y$，$F_Y(y) &gt; 0$，则称$frac{F(x,y)}{F_Y(y)}$为在$Y=y$条件下，$X$的条件分布函数，记为$F_{X|Y}(x|y)$。</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https://d.book118.com/528022130064006035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2024-09-14T06:49:43.785</cp:lastPrinted>
  <dcterms:created xsi:type="dcterms:W3CDTF">2024-09-13T22:49:43Z</dcterms:created>
  <dcterms:modified xsi:type="dcterms:W3CDTF">2024-09-13T22:49:45Z</dcterms:modified>
</cp:coreProperties>
</file>