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CE291-912A-4492-977C-5DFF85597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E9A77-AEFE-4DFF-8086-B12FC838C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441E7-8D99-412C-8D93-317BEBB4E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0A2C9-535E-47F0-B395-5AC888E2D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81565-4CE2-4724-8FE1-466A40220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EEDC07-D015-45FE-BF2C-99A406A96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B4867-0966-404E-AD7D-AC1A88FE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17D5D-A5C3-4FBC-8DAD-46A8FD20A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86027-11BD-43B6-927C-D2143EEBB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EA7E1-77B1-4D82-9381-A720D6840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D5024-5819-46A7-8742-0A2DA72C6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22141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礼仪与会计培训PPT\n## 1.护理礼仪的基本概念与重要性\n### 1.1护理礼仪的定义与起源\n### 1.2护理礼仪在医疗行业的重要性\n### 1.3护理礼仪对患者满意度的影响\n## 2.护理礼仪的基本规范与要求\n### 2.1仪容仪表的基本要求\n### 2.2言谈举止的规范与技巧\n### 2.3护理操作中的礼仪规范\n## 3.会计培训的基本概念与重要性\n### 3.1会计培训的目的与意义\n### 3.2会计培训的基本内容与方法\n### 3.3会计培训对提升会计人员素质的影响\n## 4.会计培训的实践操作与案例分析\n### 4.1会计实操技能培训与案例分析\n### 4.2会计理论培训的实践操作与案例分析\n### 4.3会计职业道德培训的实践操作与案例分析\n## 5.护理礼仪与会计培训的融合与创新\n### 5.1护理礼仪与会计培训的相互促进关系\n### 5.2护理礼仪与会计培训的创新教学方法\n### 5.3护理礼仪与会计培训的未来发展趋势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护理礼仪与会计培训PPT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护理礼仪的基本概念与重要性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护理礼仪是一种职业行为准则</a:t>
                </a:r>
                <a:endParaRPr/>
              </a:p>
            </p:txBody>
          </p:sp>
          <p:sp>
            <p:nvSpPr>
              <p:cNvPr id="1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规范护理人员的言行举止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树立良好的职业形象</a:t>
                </a:r>
                <a:endParaRPr/>
              </a:p>
            </p:txBody>
          </p:sp>
        </p:grpSp>
        <p:grpSp>
          <p:nvGrpSpPr>
            <p:cNvPr id="16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护理礼仪起源于护理实践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随着护理行业的发展而逐渐形成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受到传统文化和职业道德的影响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体现护理人员对患者的关爱和尊重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护理礼仪与国际护理接轨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各国护理礼仪文化相互借鉴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全球化背景下的护理行业发展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提高护理服务质量和国际竞争力</a:t>
                </a:r>
                <a:endParaRPr/>
              </a:p>
            </p:txBody>
          </p:sp>
        </p:grpSp>
      </p:grpSp>
      <p:pic>
        <p:nvPicPr>
          <p:cNvPr id="17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体现医疗行业的专业性和职业道德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降低医疗纠纷和投诉</a:t>
                </a:r>
                <a:endParaRPr/>
              </a:p>
            </p:txBody>
          </p:sp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护理礼仪是医疗行业的基本要求</a:t>
                </a:r>
                <a:endParaRPr/>
              </a:p>
            </p:txBody>
          </p:sp>
        </p:grpSp>
        <p:grpSp>
          <p:nvGrpSpPr>
            <p:cNvPr id="18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良好的护理礼仪促进团队成员间的和谐相处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提高团队工作效率和协作能力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营造积极向上的工作氛围</a:t>
                </a:r>
                <a:endParaRPr/>
              </a:p>
            </p:txBody>
          </p:sp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护理礼仪影响医疗团队的凝聚力</a:t>
                </a:r>
                <a:endParaRPr/>
              </a:p>
            </p:txBody>
          </p:sp>
        </p:grpSp>
        <p:grpSp>
          <p:nvGrpSpPr>
            <p:cNvPr id="18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关爱和尊重患者，提高患者满意度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促进患者心理和生理康复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提高患者对医疗服务的信任度</a:t>
                </a:r>
                <a:endParaRPr/>
              </a:p>
            </p:txBody>
          </p: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护理礼仪对患者心理和生理康复的影响</a:t>
                </a:r>
                <a:endParaRPr/>
              </a:p>
            </p:txBody>
          </p:sp>
        </p:grpSp>
      </p:grpSp>
      <p:pic>
        <p:nvPicPr>
          <p:cNvPr id="19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护理礼仪影响患者对护理人员的评价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规范护理人员的言行举止，提高患者满意度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良好的护理礼仪给患者留下良好的印象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提高患者对护理服务的信任度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护理礼仪影响患者的心理和生理康复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关爱和尊重患者，提高患者心理舒适度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良好的护理礼仪有助于患者生理康复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提高患者对医疗服务的满意度</a:t>
                </a:r>
                <a:endParaRPr/>
              </a:p>
            </p:txBody>
          </p:sp>
          <p:pic>
            <p:nvPicPr>
              <p:cNvPr id="20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护理礼仪影响患者对医疗行业的整体评价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护理礼仪是医疗行业的基本要求，影响患者对医疗行业的整体评价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提高医疗行业在患者心中的形象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提高医疗行业的社会声誉</a:t>
                </a:r>
                <a:endParaRPr/>
              </a:p>
            </p:txBody>
          </p:sp>
          <p:pic>
            <p:nvPicPr>
              <p:cNvPr id="21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护理礼仪对患者满意度的影响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护理礼仪的基本规范与要求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仪容仪表是护理礼仪的基础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规范的仪容仪表体现护理人员的职业形象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给患者留下良好的第一印象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  <p:sp>
            <p:nvSpPr>
              <p:cNvPr id="22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护理人员的仪容要求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着装整洁、得体，符合护理职业特点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佩戴护士帽、口罩、胸卡等职业标识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保持头发、指甲等个人卫生</a:t>
                </a:r>
                <a:endParaRPr/>
              </a:p>
            </p:txBody>
          </p:sp>
          <p:sp>
            <p:nvSpPr>
              <p:cNvPr id="22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护理人员仪表要求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端庄大方的站姿和坐姿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自然、亲切的微笑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眼神交流，体现关爱和尊重</a:t>
                </a:r>
                <a:endParaRPr/>
              </a:p>
            </p:txBody>
          </p:sp>
          <p:sp>
            <p:nvSpPr>
              <p:cNvPr id="23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仪容仪表的基本要求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护理人员的言谈要求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语言文明、礼貌，避免使用粗俗、刺激性语言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表达清晰、准确，避免使用模糊、含糊的词汇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注意语言的针对性和适度性，避免过度泄露患者隐私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护理人员的举止要求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动作轻柔、准确，避免给患者带来不适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保持良好的身体姿态，避免给患者带来不雅观感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注意与患者的身体距离，尊重患者的隐私</a:t>
                </a:r>
                <a:endParaRPr/>
              </a:p>
            </p:txBody>
          </p:sp>
        </p:grpSp>
        <p:grpSp>
          <p:nvGrpSpPr>
            <p:cNvPr id="24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护理人员的沟通技巧</a:t>
                </a:r>
                <a:endParaRPr/>
              </a:p>
            </p:txBody>
          </p:sp>
          <p:sp>
            <p:nvSpPr>
              <p:cNvPr id="2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善于倾听，关注患者的需求和感受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用心解答患者的问题，消除患者的疑虑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与患者建立良好的信任关系，提高患者满意度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言谈举止的规范与技巧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护理操作前的礼仪规范</a:t>
                </a:r>
                <a:endParaRPr/>
              </a:p>
            </p:txBody>
          </p:sp>
          <p:sp>
            <p:nvSpPr>
              <p:cNvPr id="25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向患者解释操作目的和过程，取得患者的理解和配合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评估患者的身体状况，确保操作安全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准备必要的操作器械和物品，保持操作环境整洁</a:t>
                </a:r>
                <a:endParaRPr/>
              </a:p>
            </p:txBody>
          </p:sp>
        </p:grpSp>
        <p:grpSp>
          <p:nvGrpSpPr>
            <p:cNvPr id="25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护理操作中的礼仪规范</a:t>
                </a:r>
                <a:endParaRPr/>
              </a:p>
            </p:txBody>
          </p:sp>
          <p:sp>
            <p:nvSpPr>
              <p:cNvPr id="2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保持操作熟练、准确，避免给患者带来痛苦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关注患者的感受，适时调整操作速度和力度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与患者保持沟通，缓解患者的紧张情绪</a:t>
                </a:r>
                <a:endParaRPr/>
              </a:p>
            </p:txBody>
          </p:sp>
        </p:grpSp>
        <p:grpSp>
          <p:nvGrpSpPr>
            <p:cNvPr id="25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护理操作后的礼仪规范</a:t>
                </a:r>
                <a:endParaRPr/>
              </a:p>
            </p:txBody>
          </p:sp>
          <p:sp>
            <p:nvSpPr>
              <p:cNvPr id="26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操作结束后向患者表示感谢，询问患者感受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指导患者休息和观察，及时处理患者的不适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整理操作器械和物品，保持操作环境整洁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护理操作中的礼仪规范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会计培训的基本概念与重要性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会计培训的目的是提高会计人员的业务能力和职业道德水平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提高会计人员的核算、管理和决策能力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培养会计人员的职业道德和诚信意识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提高会计服务质量，降低财务风险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会计培训的意义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有利于会计人员的专业发展和职业规划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提高企业的财务管理水平，保障企业资产安全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促进会计行业的健康发展，提高会计行业的社会地位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会计培训的目的与意义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https://d.book118.com/528022141006006036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护理礼仪与会计培训PPT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2024-09-15T02:51:39.390</cp:lastPrinted>
  <dcterms:created xsi:type="dcterms:W3CDTF">2024-09-14T18:51:39Z</dcterms:created>
  <dcterms:modified xsi:type="dcterms:W3CDTF">2024-09-14T18:51:41Z</dcterms:modified>
</cp:coreProperties>
</file>