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3AD0A-AE97-4BBE-BDC0-9D1195022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B5B5A9-0EBD-4EA1-BE79-E9E583715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006B7-C71F-4175-BB1D-C8838C97F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9618B-950D-4B4C-9491-64C623B41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6CB467-3B23-4294-A800-B0A43184A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78EEE0-814D-4193-9F5F-0BE02FD69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5A5F1-D3F7-403C-AC11-1E8F18E7B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7E811-BEB1-4C9B-A2FE-55234164B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E25F62-84EB-4CDC-BB45-297D8C9DA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5E6973-836A-4B92-AB50-4EC78249A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77389-C9BB-4CEB-8DE8-7D56FBFC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23111127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1例腰椎间盘突出症患者椎间孔镜术后下肢麻木的护理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椎间孔镜手术简介及操作过程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术后下肢麻木原因分析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心理护理与健康教育工作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总结反思与未来改进方向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患者基本信息与病史回顾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张三（化名）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45岁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办公室职员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身高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175cm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80kg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腰痛伴右下肢放射痛、麻木6个月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病史及诊断过程概述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患者6个月前无明显诱因出现腰痛，伴右下肢放射痛、麻木，症状逐渐加重，影响日常生活。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无重大疾病史，无手术史，无药物过敏史。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既往史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腰椎生理曲度变直，L4-5棘突间及棘旁压痛、叩击痛阳性，右下肢直腿抬高试验40°阳性。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腰椎MRI示L4-5椎间盘突出（右后型），压迫右侧神经根。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腰椎间盘突出症（L4-5，右后型）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完善相关检查，排除手术禁忌症；进行术前宣教，告知手术风险及注意事项；术前一天进行皮肤准备、禁食禁饮等。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评估患者心理状态，给予心理疏导；评估患者疼痛程度，给予镇痛药物；评估患者神经功能状况，记录术前感觉、运动功能情况。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椎间孔镜手术简介及操作过程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椎间孔镜手术是一种微创脊柱外科手术，通过特殊设计的椎间孔镜和相应的配套手术器械、成像和图像处理系统等共同组成的一个脊柱微创手术系统。在彻底切除突出或脱垂髓核的同时，清除骨质增生、治疗椎管狭窄、可以使用射频技术修补破损的纤维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椎间孔镜手术主要适用于腰椎间盘突出、腰椎管狭窄、腰椎滑脱等腰椎疾病的治疗，尤其是对于保守治疗无效或反复发作的患者。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椎间孔镜手术原理及适应症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患者麻醉后，医生在C型臂X光机透视下定位病变椎间孔，并在皮肤上做一个小切口。然后，医生插入椎间孔镜和工作通道，通过成像系统观察并切除突出的髓核组织。最后，医生缝合切口并包扎。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医生需要熟练掌握椎间孔镜手术器械的使用方法，并具备丰富的手术经验。在手术过程中，医生需要保持清晰的视野，避免损伤周围神经和血管。同时，医生还需要根据患者的具体情况调整手术方案。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手术步骤与操作技巧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为预防并发症的发生，医生需要在手术前对患者进行全面评估，制定详细的手术计划。同时，医生还需要在手术过程中严格遵守无菌操作原则，减少感染的风险。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患者在手术后出现下肢麻木等神经症状，医生需要及时采取措施进行处理。首先，医生需要评估患者的神经功能状况，并给予相应的药物治疗和康复治疗。对于严重的神经损伤，医生可能需要考虑再次手术进行修复。同时，医生还需要密切关注患者的病情变化，及时调整治疗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术后下肢麻木原因分析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手术过程中可能对神经根造成牵拉或压迫，导致神经根损伤。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手术操作不当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椎间盘突出物残留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神经根水肿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未彻底清除的椎间盘突出物可能对神经根产生持续压迫。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术后神经根可能出现水肿反应，导致神经传导功能障碍。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神经根损伤可能性探讨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手术过程中可能损伤周围血管，影响局部血液循环。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术中血管损伤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术后可能出现血肿，压迫血管，导致下肢血液循环不畅。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术后血肿形成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术后患者卧床时间较长，可能导致下肢静脉血栓形成，影响血液循环。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卧床时间过长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局部血液循环障碍影响因素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https://d.book118.com/528023111127006041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2024-09-20T16:51:02.684</cp:lastPrinted>
  <dcterms:created xsi:type="dcterms:W3CDTF">2024-09-20T08:51:02Z</dcterms:created>
  <dcterms:modified xsi:type="dcterms:W3CDTF">2024-09-20T08:51:04Z</dcterms:modified>
</cp:coreProperties>
</file>