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DF415-7AE1-4136-9DDF-83F35246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42372-F9FF-4536-AC7F-7DC8583D7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98F82-558C-43B6-919D-2D48459A9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FFA07-0165-462A-93DE-32B13645D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583FF-6FFF-45CA-AC7D-A00493B19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EE73D-81FC-4149-B8CA-430962D5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0671D-A9F4-4D43-812B-671E29D9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A133A-E1E2-4050-A56D-B5D8CAB54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A534D-9CC7-41C2-A68F-DB2145513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49A1F-0626-4F0E-A591-05DF6612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FDE80-24A7-4608-819C-042A5A9B3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4100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《理论力学》ppt课件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动量与动量守恒定律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角动量与角动量守恒定律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万有引力定律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机械能守恒定律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理论力学是一门研究物体运动规律和力的科学，其研究对象包括质点和刚体等。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理论力学是物理学的一个重要分支，主要研究物体运动规律和力的作用关系。它涉及到质点和刚体等基本物理对象，通过建立数学模型和运用数学方法，揭示物体运动和力的作用规律。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理论力学的定义与研究对象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理论力学的发展经历了古典力学和相对论力学两个阶段。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理论力学的发展历程可以追溯到古希腊时期，但直到牛顿的经典力学体系建立后，理论力学才真正成为一门独立的学科。后来，相对论力学的出现又为理论力学注入了新的内容和发展方向。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理论力学的发展历程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理论力学在科学、工程和技术领域中具有广泛的应用价值。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力学作为物理学的重要分支，不仅在科学研究中有重要的应用价值，而且在工程技术和实际生活中也具有广泛的应用。例如，航天器设计、机械工程、土木工程等领域都需要用到理论力学的知识。同时，理论力学的发展也推动了其他相关学科的进步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理论力学的重要性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一个物体将保持其静止状态或者恒定的直线运动状态，除非有外力作用于它。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962" r="3596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500" r="2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物体的加速度与作用在物体上的力成正比，与物体的质量成反比。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对于任何作用在物体上的力，都有一个大小相等、方向相反的反作用力。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牛顿运动定律被广泛应用于车辆动力学中，例如车辆的加速、制动和转向等。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13" r="1611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车辆动力学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在航空航天工程中，牛顿运动定律被用于计算飞行器的运动轨迹和姿态控制等。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航空航天工程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在体育运动中，牛顿运动定律也被广泛应用，例如投掷、跳跃和跑步等项目的力学分析。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牛顿运动定律的局限性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无视相对论效应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在高速运动或强引力场的情况下，牛顿运动定律将不再适用，需要使用相对论来描述物体的运动状态。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无法描述微观粒子行为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对于微观粒子，由于量子力学的效应，牛顿运动定律无法准确描述其行为。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局限性在其他方面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在复杂系统或混沌理论中，牛顿运动定律也可能无法准确描述系统的行为，因为微小的初始条件变化可能导致巨大的结果差异。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动量与动量守恒定律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动量的定义与计算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动量是描述物体运动状态的重要物理量，其计算公式为P=mv，其中m为物体的质量，v为物体的速度。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动量是物体运动状态的一个物理量，表示物体运动时的冲量和方向。在计算动量时，需要先确定物体的质量和速度，然后将它们代入公式进行计算。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动量守恒定律是自然界中最基本的定律之一，它表明在没有外力作用的情况下，系统内的总动量保持不变。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动量守恒定律在许多领域都有广泛的应用，如天体运动、碰撞、火箭推进等。在应用动量守恒定律时，需要先确定系统内各个物体的质量和速度，然后根据动量守恒定律列方程求解。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动量守恒定律及应用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https://d.book118.com/528024100026006031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2024-09-07T23:48:12.751</cp:lastPrinted>
  <dcterms:created xsi:type="dcterms:W3CDTF">2024-09-07T15:48:12Z</dcterms:created>
  <dcterms:modified xsi:type="dcterms:W3CDTF">2024-09-07T15:48:14Z</dcterms:modified>
</cp:coreProperties>
</file>