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AD1C45-D8CE-4AE5-9185-A034D8EC9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AC4B0-C2C2-4C9F-AAF0-616E1C0C3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915382-16A1-430C-99E6-F4D1C87D3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7B38C3-A927-41C3-B9ED-54FD7488B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4E8E16-1546-40B4-86CC-92CBAF605E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A47F9C-4D21-469E-85FF-5B213B2AEB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E9E879-F847-4A69-A8F7-4B303AF3DD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64F53B-898E-4E73-BCE2-60662776B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DC6DA7-8A6D-4E79-BDC1-8CCCAB0BE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D1B93A-3533-4535-981D-1033DE9EA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9FE35C-DCD5-439C-A105-6E64669BE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2602702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期中调查报告</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调查背景和目的</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调查方法和样本</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调查结果概述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详细调查结果分析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分析和建议</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结论和展望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调查背景和目的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随着社会的发展，人们对教育的重视程度越来越高，教育资源的需求也越来越大。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108" r="111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学校背景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941" r="1494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学生背景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41" r="1494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为了更好地满足学生的需求，提高教学质量，学校决定进行期中调查。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学生对于课程的需求和意见对于学校改进教学质量和提高学生学习效果具有重要意义。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了解学生的学习情况和对于教学效果的评价，为教师改进教学方法和提高教学效果提供参考。</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发现存在的问题和不足，提出改进建议，促进学校更好地发展。</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081" r="1008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了解学生对于课程的需求和意见，为学校改进教学质量提供依据。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调查方法和样本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问卷调查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访谈法</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文献法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调查方法</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通过设计问卷，对目标群体进行调查，收集数据。</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与目标群体进行面对面的交流，深入了解他们的观点和经验。</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通过实地观察，记录目标群体的行为和环境，获取第一手资料。</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查阅相关文献和资料，了解研究领域的背景和现状。</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56" r="236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调查样本</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确定调查样本的数量，以确保结果的代表性和准确性。</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根据研究目的和范围，选择合适的样本来源和筛选条件。</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确保调查样本在地理、人口统计学等方面的分布合理。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评估调查样本的代表性，以确保结果能够推论到目标总体。</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样本规模</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样本选择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样本分布</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样本代表性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调查结果概述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本次调查共收集了1000份有效问卷，覆盖了不同年龄、性别和教育程度的受访者。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通过问卷调查和访谈，我们深入了解了受访者对于当前社会热点问题的看法和态度。</a:t>
            </a:r>
          </a:p>
        </p:txBody>
      </p:sp>
      <p:pic>
        <p:nvPicPr>
          <p:cNvPr id="6" name="Picture 6"/>
          <p:cNvPicPr>
            <a:picLocks noChangeAspect="1"/>
          </p:cNvPicPr>
          <p:nvPr/>
        </p:nvPicPr>
        <p:blipFill>
          <a:blip r:embed="rId2"/>
          <a:srcRect l="12709" r="1270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调查结果显示，大多数受访者对当前社会的发展和进步持积极态度，但也存在一些担忧和不满。</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调查结果总体概述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大多数受访者认为经济发展是当前最重要的社会问题，但同时也关注环境保护和可持续发展。</a:t>
            </a:r>
          </a:p>
        </p:txBody>
      </p:sp>
      <p:pic>
        <p:nvPicPr>
          <p:cNvPr id="4" name="Picture 4"/>
          <p:cNvPicPr>
            <a:picLocks noChangeAspect="1"/>
          </p:cNvPicPr>
          <p:nvPr/>
        </p:nvPicPr>
        <p:blipFill>
          <a:blip r:embed="rId2"/>
          <a:srcRect l="21875" r="218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2500" r="125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对于医疗保障问题，受访者普遍认为需要加强基层医疗设施建设和提高医疗服务质量。</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在教育方面，受访者普遍认为当前教育资源分配不均，需要进一步改革和完善。</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在社会公平和正义方面，受访者普遍认为需要加强法律制度建设和社会监管力度，保障弱势群体的权益。</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主要发现和结论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详细调查结果分析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https://d.book118.com/528026027022006042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2024-09-21T03:43:30.858</cp:lastPrinted>
  <dcterms:created xsi:type="dcterms:W3CDTF">2024-09-20T19:43:30Z</dcterms:created>
  <dcterms:modified xsi:type="dcterms:W3CDTF">2024-09-20T19:43:32Z</dcterms:modified>
</cp:coreProperties>
</file>