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2A2A96-AD58-4F48-AB1E-D79FD67E9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A836F-B9BB-4FD6-A522-E547459E3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CD2284-2C3A-4A46-8F14-02300D429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6B94EF-F793-42EA-A504-7CA9155D0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0EE7C8-9214-4FB5-9789-DF3AD11099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19E23A-04FA-45BB-BC6E-9ABC75CC77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9B8E39-D2CB-46A6-8DA9-B055FA459C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4F5A9B-7B8E-41FE-B6B5-C19966DBB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B6666E-E710-45B3-ACB2-3B852E96FF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225026-2CA2-471C-AF53-A493728A1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91B45-11ED-44A3-B444-2D7A24ED1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27062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大数据可视化管控平台建设与应用课程设计与模块解读与实战案例分析</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大数据可视化管控平台技术基础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大数据可视化管控平台应用课程设计</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大数据可视化管控平台模块解读</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实战案例分析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大数据可视化管控平台挑战与展望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应对大数据时代的挑战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随着互联网、物联网等技术的快速发展，数据量呈现爆炸式增长，传统数据处理方式已无法满足需求。大数据可视化管控平台的建设与应用成为应对这一挑战的重要手段。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提升数据价值</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通过大数据可视化管控平台，企业可以更加高效地管理和利用数据资源，挖掘数据价值，为企业决策和业务发展提供有力支持。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培养专业人才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本课程旨在培养具备大数据可视化管控平台建设与应用能力的专业人才，满足社会对大数据领域高素质人才的需求。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058" r="2205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平台定义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大数据可视化管控平台是一种基于大数据技术的数据可视化管理与分析平台，通过对海量数据进行采集、存储、处理、分析和可视化展示，帮助企业实现数据驱动的管理和决策。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平台功能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大数据可视化管控平台具备数据采集、数据处理、数据分析、数据可视化、数据安全管理等功能，可广泛应用于企业运营、市场营销、风险管理等领域。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平台优势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大数据可视化管控平台能够降低数据处理和分析的复杂性，提高数据处理效率和分析准确性，为企业提供更加直观、全面的数据视图，助力企业实现数字化转型。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大数据可视化管控平台概述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大数据可视化管控平台技术基础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采用Hadoop、HBase等分布式存储技术，实现对海量数据的存储和管理。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分布式存储技术</a:t>
            </a:r>
          </a:p>
        </p:txBody>
      </p:sp>
      <p:pic>
        <p:nvPicPr>
          <p:cNvPr id="5" name="Picture 5"/>
          <p:cNvPicPr>
            <a:picLocks noChangeAspect="1"/>
          </p:cNvPicPr>
          <p:nvPr/>
        </p:nvPicPr>
        <p:blipFill>
          <a:blip r:embed="rId2"/>
          <a:srcRect l="26750" r="267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运用Spark、Flink等分布式计算框架，对数据进行实时分析和处理。</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分布式计算技术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通过数据清洗、去重、转换等操作，将多源异构数据进行整合，形成统一的数据视图。</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数据清洗与整合</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大数据处理技术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4634" r="2463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交互式可视化设计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探讨如何设计交互式可视化界面，提升用户体验和数据探索效率。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介绍数据可视化的基本原理和方法，如数据映射、视觉编码等。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可视化工具与库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介绍常用的可视化工具和库，如D3.js、ECharts等，以及它们的特点和使用方法。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3413" r="341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0477" r="1047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4393" r="439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管控平台架构设计</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总体架构设计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阐述管控平台的整体架构设计，包括前端展示层、中间逻辑层和后端数据层。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模块功能划分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对管控平台的各个模块进行功能划分和描述，如数据源管理、数据处理、数据分析、可视化展示等。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技术选型与实现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分析不同技术选型的优缺点，并给出推荐的技术栈和实现方案。例如，前端采用React或Vue框架，后端采用Spring Boot或Django框架等。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大数据可视化管控平台应用课程设计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76" r="12476"/>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包括数据可视化的定义、作用、常见类型等。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掌握大数据可视化基本概念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涉及数据预处理、可视化算法、可视化工具等技术。</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学习大数据可视化技术</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探讨不同领域的大数据可视化应用案例。</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了解大数据可视化应用场景</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通过课程实验和项目实践，提高学生的大数据可视化实战能力。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培养实践能力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理论讲授</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通过课堂讲授，传授大数据可视化的基本理论和方法。</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实验操作</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指导学生进行大数据可视化实验，加深对理论知识的理解和掌握。</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案例分析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引入经典的大数据可视化应用案例，让学生了解实际应用情况。</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项目实践</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组织学生参与大数据可视化项目实践，提高学生的实践能力和团队协作能力。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课堂表现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根据学生的出勤率、课堂参与度、提问及回答问题等情况进行评价。</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实验报告</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要求学生提交实验报告，报告内容包括实验目的、步骤、结果分析和心得体会等。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期末考试</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采用闭卷考试形式，考察学生对大数据可视化基本理论和方法的掌握情况。</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项目成果</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评价学生参与大数据可视化项目的成果，包括项目报告、演示文稿和答辩表现等。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课程考核与评价标准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https://d.book118.com/528027062024006030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2024-09-06T09:33:22.951</cp:lastPrinted>
  <dcterms:created xsi:type="dcterms:W3CDTF">2024-09-06T01:33:22Z</dcterms:created>
  <dcterms:modified xsi:type="dcterms:W3CDTF">2024-09-06T01:33:25Z</dcterms:modified>
</cp:coreProperties>
</file>