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5D5A11-7518-4296-9854-790D4B6C3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36378-CEE1-4DB7-AE97-81C9FB2E6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80E45-DA37-4AC3-8923-E3B4A7407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973A4B-06E4-441A-BC8F-ED601DFBB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557B22-3122-459E-BF40-A2CC83929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350381-5CB0-4FAF-8718-5A719A3C0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D45246-7235-49C5-9FBF-8D4F1EF34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9A4736-C3A1-4E9F-B585-B8424F1E7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BAF2AF-8405-47D1-8D19-55827795A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0E56A3-838C-4A27-B0CF-6D77884B0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ED38F-88DB-489D-8834-AB5646005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30124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安全为了谁培训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安全培训的内容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安全培训的方式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安全培训的评估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安全培训的实践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安全培训的重要性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安全事故可能导致人员伤亡，给家庭和社会带来巨大的痛苦和损失。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333" b="3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667" r="12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833" r="11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安全事故可能导致财产损失，包括设备损坏、生产中断和赔偿责任等。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安全事故可能导致环境污染，对生态环境造成长期影响。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安全事故的危害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通过安全培训，使员工认识到安全的重要性，增强安全意识，自觉遵守安全规定。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792" r="18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培养员工的安全意识和技能，预防安全事故的发生，降低事故风险。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预防安全事故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提高员工的安全素质，保障企业的正常生产和稳定发展。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保障企业稳定发展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安全意识的培养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安全培训的意义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法律法规要求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根据国家和地方的安全生产法律法规要求，企业必须进行安全培训，确保员工具备必要的安全知识和技能。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提高员工安全素质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通过安全培训，提高员工的安全素质和技能水平，增强应对突发事件的能力。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安全是企业的生命线，通过安全培训，促进企业的可持续发展和竞争力提升。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安全培训的内容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7750" b="7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熟悉常见危险源和危险物品特性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如化学品、电气、机械等危险源的特性和防护措施。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了解安全基本概念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安全、危险、事故、隐患等基本概念，以及安全生产方针和法律法规。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掌握安全防护用品使用方法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如安全帽、安全鞋、防护眼镜等，以及如何正确佩戴和更换。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基础安全知识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掌握岗位安全操作规程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员工应熟悉并掌握本岗位的安全操作规程，包括操作步骤、注意事项等。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了解岗位危险源和应对措施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员工应了解本岗位存在的危险源及应对措施，如应急处置、自救互救等。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明确岗位安全职责和权利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员工应了解自己在安全生产中的职责和权利，如遵守安全规章制度、报告隐患等。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岗位安全职责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083" r="1908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针对不同岗位和工作内容，制定相应的安全操作规程，明确操作步骤和注意事项。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制定安全操作规程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通过培训和演练等方式，使员工熟悉并掌握安全操作规程，提高操作技能和安全意识。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培训员工掌握安全操作规程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根据实际情况和生产需要，定期评估和更新安全操作规程，以确保其有效性和适用性。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定期评估和更新安全操作规程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417" r="1141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针对可能发生的各类事故，制定相应的紧急救援预案，明确救援流程和责任人。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制定紧急救援预案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通过培训和演练等方式，使员工熟悉并掌握紧急救援措施，提高应急处置能力。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培训员工掌握紧急救援措施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定期开展紧急救援演练，以提高员工的应急响应速度和协作能力。同时检验预案的有效性和可行性，及时进行修订和完善。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定期开展紧急救援演练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紧急救援措施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安全培训的方式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https://d.book118.com/528030124044006031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2024-09-08T04:50:18.516</cp:lastPrinted>
  <dcterms:created xsi:type="dcterms:W3CDTF">2024-09-07T20:50:18Z</dcterms:created>
  <dcterms:modified xsi:type="dcterms:W3CDTF">2024-09-07T20:50:20Z</dcterms:modified>
</cp:coreProperties>
</file>