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42C0C0-1B8D-413F-BBA1-D70A6C186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19414-F30D-479B-A739-A3C4760D2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433E08-971C-4B4F-8483-C3D9FA7F0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55F8ED-E3C6-4346-A315-599EAAC79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E30975-8ADB-4BB4-B541-FD1B2FB78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4FCEA1-7452-450C-9A70-21F649CF9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D57B76-CF6B-496F-93BF-367EC06FF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2768A8-00F3-4561-8D1B-0A98BDEC7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E6DF57-91FF-4645-B55C-FD467C4F4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716202-20D9-4CF4-81C5-A2E5B9610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F4760-D745-4ECF-80D3-0986F418C7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3111114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生物技术行业的市场导向人才培养模式探讨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2024-02-11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行业背景与市场需求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市场导向人才培养理念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国内外生物技术人才培养模式比较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市场导向下课程体系建设与实践教学改革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师资队伍建设与激励机制完善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质量评价体系构建与持续改进机制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行业背景与市场需求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1333" r="11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国际化趋势明显，国内企业积极参与国际竞争，拓展海外市场。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生物技术行业快速发展，涉及医药、农业、环保等多个领域。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新技术、新产品不断涌现，行业竞争激烈，创新成为行业发展的关键。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生物技术行业发展现状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市场需求及趋势分析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307454" y="445654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农业领域对生物技术的需求日益增加，转基因作物、生物农药等市场潜力巨大。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838206" y="128141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医药领域需求持续增长，生物技术药物市场前景广阔。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45950" y="444980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生物技术与其他行业交叉融合，形成新的增长点，如生物信息学、生物制造等。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776701" y="128141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环保领域利用生物技术处理污水、废气等环境问题，市场需求不断扩大。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生物技术行业对人才的需求呈现多元化、专业化趋势，需要不同层次、不同类型的人才支撑。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高层次创新型人才紧缺，培养周期长，需要加大引进和培养力度。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技术技能型人才供给不足，需要加强职业教育和技能培训。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人才培养与市场需求之间存在脱节现象，需要加强产教融合、校企合作等人才培养模式创新。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人才需求与供给状况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1924526" y="2519839"/>
            <a:ext cx="1044607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947577" y="3946970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180481" y="3974306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137428" y="2548604"/>
            <a:ext cx="1046035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220860" y="2861618"/>
            <a:ext cx="451939" cy="363811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22230" y="4203954"/>
            <a:ext cx="495300" cy="495300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9388983" y="2800826"/>
            <a:ext cx="542925" cy="542925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9455134" y="4250341"/>
            <a:ext cx="495300" cy="495300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市场导向人才培养理念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定期收集生物技术行业信息，包括新技术、新产品、市场需求等，确保人才培养与市场需求紧密对接。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紧密关注行业动态与市场趋势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根据市场需求调整专业设置，优化课程体系，增加与市场需求紧密相关的课程和实践环节。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调整专业设置与课程体系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与生物技术企业建立紧密的合作关系，共同制定人才培养方案，提供实习、实训等实践机会。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加强与产业界合作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以市场需求为导向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注重实践与创新能力培养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强化实验教学与实践环节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增加实验教学比重，注重培养学生的实验技能和动手能力，同时加强实践环节，鼓励学生参与科研项目、创新实践等活动。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建立创新创业教育体系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将创新创业教育融入人才培养全过程，提供创业导师指导、创业基金支持等服务，培养学生的创新意识和创业精神。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拓展学生国际视野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鼓励学生参加国际交流、学术会议等活动，拓展学生的国际视野，提高学生的跨文化交流能力。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通过团队项目、小组讨论等方式培养学生的团队协作精神，提高学生的沟通协作能力。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举办职业素养与团队协作培训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定期举办职业素养与团队协作方面的培训活动，邀请企业界人士进行分享和交流，帮助学生更好地适应职场环境。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加强职业素养教育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注重培养学生的职业道德、职业素养和法律法规意识，提高学生的综合素质和社会适应能力。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强化职业素养和团队协作精神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国内外生物技术人才培养模式比较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企业参与型培养模式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企业深度参与人才培养过程，提供实习、实训等实践机会，强化学生职业技能和就业竞争力。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产学研结合型培养模式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高校、企业、科研机构等多方合作，共同制定培养方案，实现资源共享和优势互补。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高校主导型培养模式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以高校为核心，注重基础理论和实验技能培养，通过课程学习、科研实践等方式提升学生综合素质。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05" r="1620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国内典型高校及企业培养模式介绍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美国“产学研”一体化模式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美国政府大力推动产学研合作，鼓励高校、企业、科研机构等共同开展人才培养和科技创新活动。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德国“双元制”职业教育模式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德国职业教育以企业为主导，注重实践技能培养，同时融入职业教育和普通教育元素，提升学生综合素质。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启示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加强产学研合作，推动人才培养与科技创新、产业发展紧密结合；注重实践技能培养，提升学生职业素质和就业竞争力。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国外先进经验借鉴与启示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企业参与型培养模式优势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强化学生职业技能和就业竞争力，缩短适应期；劣势：可能忽视基础理论教育，企业参与度不稳定。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产学研结合型培养模式优势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实现资源共享和优势互补，提升人才培养质量和效益；劣势：合作难度较大，需要多方协同配合。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高校主导型培养模式优势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注重基础理论和实验技能培养，提升学生综合素质；劣势：与市场需求脱节，缺乏实践经验和职业技能。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不同模式间优劣势分析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市场导向下课程体系建设与实践教学改革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https://d.book118.com/528031111143006041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2024-09-20T21:16:29.315</cp:lastPrinted>
  <dcterms:created xsi:type="dcterms:W3CDTF">2024-09-20T13:16:29Z</dcterms:created>
  <dcterms:modified xsi:type="dcterms:W3CDTF">2024-09-20T13:16:31Z</dcterms:modified>
</cp:coreProperties>
</file>