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3358CD-0B3E-4439-AFBF-A08949F2D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B6BB28-DC7D-452F-B56A-39BF5E9AB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17353D-9F38-4CE3-847F-6B50F71BB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809652-FC99-4F05-918C-742F1DB80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DE4323-9305-44D0-B468-494F51154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7590F4-4663-4D85-90E8-6BA678430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B6A8C0-A3B2-4556-B502-1E30185B72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C8162F-C1F5-40F0-B6E7-294D65FFA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942D2D-95C0-41F9-BE96-64A8C44E6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94A83E-9279-4E2D-98EF-FC1B0C1D1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DBB047-F398-4A56-ACE8-DBDCC7B34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032127036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夜班管理中的员工激励和奖励机制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员工激励理论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夜班员工的激励措施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奖励机制设计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激励与奖励的实施与监管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案例分析与经验借鉴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提升员工积极性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通过合理的激励和奖励机制，激发夜班员工的工作积极性和工作热情，提高工作效率。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应对夜班挑战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夜班工作存在诸多挑战，如生物钟紊乱、工作压力大等，通过激励和奖励机制帮助员工更好地应对这些挑战。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促进企业发展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优秀的夜班管理能够提高企业的运营效率和服务质量，进而提升企业的市场竞争力。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夜班工作会打乱员工的生物钟，导致睡眠质量下降、疲劳等问题，影响工作效率和员工健康。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生物钟紊乱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夜班工作往往需要处理紧急情况和突发事件，员工面临较大的工作压力和心理负担。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工作压力大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夜班工作会影响员工的社交活动和家庭生活，如无法参加家庭聚会、社交活动等，导致员工产生孤独感和家庭矛盾。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社交和家庭影响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夜班工作可能存在安全和健康隐患，如夜间交通安全、夜间工作环境不佳等，需要企业加强相关管理和保障措施。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安全和健康问题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夜班管理的挑战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员工激励理论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自我实现需求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提供夜班员工个人成长和发展的机会，激发其潜能和创造力。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尊重需求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尊重夜班员工的劳动成果和贡献，给予认可和赞扬。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社交需求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鼓励夜班员工之间的交流和合作，增强团队凝聚力。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生理需求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夜班员工的基本生理需求，如休息、饮食等应得到满足。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安全需求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保障夜班员工的人身安全，提供安全的工作环境和防护措施。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马斯洛需求层次理论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消除夜班员工的不满和消极情绪，如提供舒适的工作环境、合理的薪酬等。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保健因素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激发夜班员工的积极性和工作热情，如给予晋升机会、提供培训和发展空间等。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激励因素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赫茨伯格双因素理论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绩效与奖励的关系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建立公正的奖励制度，使夜班员工相信良好的工作绩效会得到相应的奖励。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奖励与个人目标的关系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了解夜班员工的个人目标和需求，将奖励与他们的个人目标相结合，提高奖励的吸引力。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努力与绩效的关系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让夜班员工相信他们的努力可以带来良好的工作绩效。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期望理论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夜班员工的激励措施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健康和安全保障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严格遵守健康和安全规定，提供必要的防护设备和培训，确保夜班员工的身心健康。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安静舒适的工作场所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减少噪音和干扰，提供舒适的温度和照明，确保夜班员工能够在宁静的环境中工作。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合适的设备和工具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提供先进的设备和工具，减轻夜班员工的工作负担，提高工作效率。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提供良好的工作环境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根据夜班工作的特殊性和辛苦程度，给予夜班员工额外的夜班津贴，以补偿他们在非常规工作时间付出的努力。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夜班津贴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为夜班员工提供交通补助，帮助他们解决夜间交通不便的问题。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交通补助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提供餐饮补助或夜间餐饮服务，确保夜班员工能够获得营养均衡的餐食。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餐饮补助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给予夜班津贴和补助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内部晋升机会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鼓励夜班员工参与内部晋升选拔，为他们提供更多的职业发展机会和空间。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培训和发展计划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为夜班员工制定个性化的培训和发展计划，帮助他们提升技能和知识水平，增强职业竞争力。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奖励和认可机制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设立奖励和认可机制，对夜班员工的优秀表现和贡献给予及时的表彰和奖励，激发他们的工作积极性和归属感。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2500" b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提供职业发展和晋升机会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https://d.book118.com/528032127036006023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2024-08-29T17:31:12.376</cp:lastPrinted>
  <dcterms:created xsi:type="dcterms:W3CDTF">2024-08-29T09:31:12Z</dcterms:created>
  <dcterms:modified xsi:type="dcterms:W3CDTF">2024-08-29T09:31:14Z</dcterms:modified>
</cp:coreProperties>
</file>