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8657A1-2A7A-4FCF-8480-3DEBEEC723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4A68F5-263A-4099-999E-BB7313EB25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53B545-2F7B-4EEC-A002-BB6F663A00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4ED2030-C2F6-4D85-9829-6CA377A826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AB2C8E6-4525-4FCD-BB0D-E88A32CBE9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564F55F-31CB-4A59-94DE-859AE33114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3D9A087-9DA5-4532-82AD-62327A4532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CF60486-473B-4594-BFD3-26D18FC84F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4317A6F-CBE4-441C-A3B1-B1D739E49F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0111FE-CC4E-4649-A2A2-F0993413AF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28461F-DF57-4798-84B8-8969454B9D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28033130052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625811" y="1717202"/>
            <a:ext cx="6025042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导游在动物园与植物园导览中的知识与解说技巧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动物园与植物园概述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动物与植物知识储备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解说技巧与方法探讨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现场导览实践案例分析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游客心理需求与行为特点分析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未来发展趋势预测与挑战应对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动物园与植物园概述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定义与功能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动物园定义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动物园是搜集饲养各种动物，进行科学研究和迁地保护，供公众观赏并进行科学普及和宣传保护教育的场所。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植物园定义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植物园是调查、采集、鉴定、引种、驯化、保存和推广利用植物的科研单位，以及普及植物科学知识，并供群众游憩的园地。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功能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动物园和植物园都具有保护生物多样性、科学研究、教育普及和休闲娱乐等功能。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植物园发展历程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从药用植物园、私家园林到现代的综合性植物园，逐渐发展成集科研、科普、游览和植物资源保护为一体的综合性机构。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动物园发展历程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从早期的皇家园林动物饲养到现代的综合性动物园，经历了从单纯观赏到科学研究、保护教育和休闲娱乐的多元化发展。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现状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目前，全球动物园和植物园数量众多，类型丰富，成为公众了解自然和生物多样性的重要窗口。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5833" r="15833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67" r="1666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67" r="1666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发展历程及现状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917" r="16917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导游是动物园和植物园的重要工作人员，负责接待游客、提供导览服务、解答游客问题、进行科普宣传等工作。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角色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导游是游客与动物、植物之间的桥梁，他们的专业知识和解说技巧直接影响游客的游览体验和收获。优秀的导游能够帮助游客更好地了解动物和植物，增强游客的保护意识，提升动物园和植物园的社会效益。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导游在其中的角色与重要性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动物与植物知识储备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4532" r="34532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4532" r="34532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4532" r="34532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导游应掌握动物界的基本分类方法，如哺乳动物、鸟类、爬行动物、两栖动物、鱼类等，并能识别各类动物的典型代表。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动物分类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导游应具备观察动物体型、毛色、习性等特征的能力，以便向游客准确描述动物的特点和生活习性。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特征识别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动物分类及特征识别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8973" b="897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导游应了解植物的基本分类，如被子植物、裸子植物、蕨类植物等，并能识别各类植物的典型代表。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导游应熟悉不同植物所需的生长条件，如光照、水分、土壤等，以便向游客介绍植物的生长环境和适应性。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植物分类及生长环境介绍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生长环境介绍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植物分类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生态平衡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导游应理解生态平衡的概念，知道动物和植物在生态系统中的角色和作用，以及它们之间的相互关系。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环境保护意识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导游应具备环境保护意识，向游客传递保护自然环境和生态多样性的重要性，提倡文明旅游和生态旅游。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6813" r="26813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生态平衡与环境保护意识培养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解说技巧与方法探讨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清晰准确的发音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导游应使用标准普通话，发音清晰准确，确保游客能够听清并理解每一个词汇。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生动形象的描绘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运用丰富的词汇和形象的比喻，将动物和植物的特征、习性等生动地展现给游客。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适中的语速和语调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根据游客的年龄和理解能力，调整语速和语调，保持平稳而富有感情的讲述。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语言表达与沟通技巧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14708" b="14708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生动形象的比喻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通过生动形象的比喻，帮助游客更好地理解和记忆动物和植物的特点和习性。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插入趣味故事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结合动物和植物的特点，插入一些有趣的故事或传说，增加讲解的趣味性。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使用幽默语言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适当运用幽默的语言和表达方式，让游客在轻松愉快的氛围中学习和了解知识。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幽默风趣、生动形象的讲述方式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https://d.book118.com/528033130052006025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2024-09-02T00:20:06.951</cp:lastPrinted>
  <dcterms:created xsi:type="dcterms:W3CDTF">2024-09-01T16:20:06Z</dcterms:created>
  <dcterms:modified xsi:type="dcterms:W3CDTF">2024-09-01T16:20:09Z</dcterms:modified>
</cp:coreProperties>
</file>