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3504C-A5FA-403E-8087-599CF767C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2920A-793E-431E-A99D-EE4770EA6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6C79B4-A116-4570-8D79-3D5189E7F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69DE98-D40A-418F-9651-877B6FAEC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A5361B-3880-4807-81F5-29851DCF9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9EE7E59-245B-415E-82A9-689498637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01775B-A78B-4E02-A14E-E930F60DEC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7F6720-3533-4EFF-A7F0-ACDF72B91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020D53-DBDA-4394-B3ED-FB046958F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00C31-A326-40A4-B123-47F7E7C3C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C52912-3D1E-4B9A-AF9D-D283F1D4F0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34070110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医保办工作述职报告总结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工作展望与计划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690" r="1269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695" r="869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6058" r="605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5700" r="1570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工作职责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负责医保政策的宣传和解释，确保参保人员了解相关政策和规定。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审核和处理医保报销申请，确保合规性和准确性。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与医疗机构、参保单位等各方沟通协调，解决医保相关问题。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参与制定和优化医保政策，提高医保服务水平。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提高医保报销效率和满意度。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加强医保政策的宣传和普及，提高参保人员的知晓率。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降低医保管理成本，优化资源配置。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促进医疗机构、参保单位等各方的协作与配合。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成功处理了大量医保报销申请，提高了报销效率。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与医疗机构、参保单位等各方建立了良好的沟通机制，有效解决了医保相关问题。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通过多种渠道宣传医保政策，参保人员的知晓率明显提高。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参与制定的医保政策得到了上级部门的认可和推广，为提高医保服务水平做出了贡献。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重点工作回顾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51" r="314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通过各种渠道和媒体，如官方网站、微信公众号、宣传册等，向广大参保人员宣传医保政策，提高政策知晓率。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医保政策宣传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组织开展医保政策培训，针对不同群体需求，制定培训计划，提高医保经办人员和定点医疗机构的服务水平。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医保培训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医保政策宣传与培训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对医保报销费用进行严格审核，确保费用合理、合规，防止医保资金浪费。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制定医保费用控制标准，对超标费用进行预警和干预，确保医保资金使用效益最大化。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医保费用审核与控制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费用控制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费用审核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优化医保报销流程，减少不必要的环节和材料，提高报销效率。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简化流程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推进医保报销信息化管理，实现线上办理、电子化审核，提高服务便捷性。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信息化推进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医保报销流程优化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全面收集医保相关数据，包括参保人员信息、报销费用、定点医疗机构等数据。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运用数据分析技术，对医保数据进行深入挖掘和分析，为医保政策制定和调整提供科学依据。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医保数据统计与分析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遇到的问题和解决方案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https://d.book118.com/528034070110006030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2024-09-07T05:48:43.338</cp:lastPrinted>
  <dcterms:created xsi:type="dcterms:W3CDTF">2024-09-06T21:48:43Z</dcterms:created>
  <dcterms:modified xsi:type="dcterms:W3CDTF">2024-09-06T21:48:45Z</dcterms:modified>
</cp:coreProperties>
</file>