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513F15-159B-482B-899D-60F4F2D189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0A4F9F-7AB7-4C90-BE94-269067A77D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4F189A-1B44-4162-8D6F-2F7DEEB895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A23B949-29AC-44FC-B939-E57F4AD9B8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B67F106-4DDB-4B25-BB7D-22A6D04CF4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5A3BAA3-73CB-4E71-9B8C-F51220F86C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C6D541F-5064-46FA-BAB1-6595DDC19E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22E0C5A-1505-4DE0-80D8-A1392984E1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0BFB750-A383-4732-A5FE-1B182A325E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A55E83-579C-484F-A9F4-666DC736F9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01756F-E388-4D80-B52A-F0982E914C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28034126114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9687" y="2615175"/>
            <a:ext cx="98869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VB绘图教程</a:t>
            </a:r>
            <a:endParaRPr lang="en-US" sz="495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489687" y="5731877"/>
            <a:ext cx="24479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汇报人：AA</a:t>
            </a:r>
            <a:endParaRPr lang="en-US" sz="2025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831743" y="5731877"/>
            <a:ext cx="6934200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2024-01-20</a:t>
            </a:r>
            <a:endParaRPr lang="en-US" sz="2025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" y="0"/>
            <a:ext cx="12191747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433708" y="1852562"/>
            <a:ext cx="6974588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绘图基础</a:t>
            </a:r>
            <a:endParaRPr lang="en-US" sz="2400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VB绘图控件</a:t>
            </a:r>
            <a:endParaRPr lang="en-US" sz="2400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绘图方法</a:t>
            </a:r>
            <a:endParaRPr lang="en-US" sz="2400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图形变换与特效</a:t>
            </a:r>
            <a:endParaRPr lang="en-US" sz="2400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交互式绘图</a:t>
            </a:r>
            <a:endParaRPr lang="en-US" sz="2400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综合案例：简单绘图程序开发</a:t>
            </a:r>
            <a:endParaRPr lang="en-US" sz="2400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-1706803" y="1236400"/>
            <a:ext cx="7392082" cy="1138956"/>
            <a:chOff x="-1706803" y="1236400"/>
            <a:chExt cx="739208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-1706803" y="1236400"/>
              <a:ext cx="739208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01</a:t>
              </a:r>
              <a:endParaRPr lang="en-US" sz="5400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绘图基础</a:t>
            </a:r>
            <a:endParaRPr lang="en-US" sz="45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绘图单位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在VB中，绘图单位可以是像素（Pixel）、点（Point）或英寸（Inch）。默认单位是像素，但可以通过设置属性或方法更改为其他单位。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坐标系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VB使用笛卡尔坐标系，包括X轴和Y轴，分别表示水平和垂直方向。原点(0,0)通常位于窗口的左上角。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坐标变换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可以通过平移、缩放和旋转等操作对坐标系进行变换，以适应不同的绘图需求。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5698" r="15698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667" r="16667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坐标系与绘图单位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颜色模型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VB支持多种颜色模型，如RGB（红绿蓝）、HSV（色相、饱和度、亮度）等。可以使用颜色选择器或代码设置颜色。</a:t>
            </a:r>
            <a:endParaRPr lang="en-US" sz="150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画笔属性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通过设置画笔的属性，如颜色、宽度、样式（实线、虚线等），可以绘制出不同效果的线条和图形。</a:t>
            </a:r>
            <a:endParaRPr lang="en-US" sz="150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填充颜色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除了线条颜色外，还可以设置图形的填充颜色，用于填充封闭图形或绘制实心图形。</a:t>
            </a:r>
            <a:endParaRPr lang="en-US" sz="150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颜色与画笔设置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1267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1412120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864738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3675592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01267" y="1641445"/>
            <a:ext cx="1114425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1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lang="en-US" sz="201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2864738" y="1641445"/>
            <a:ext cx="1114425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1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lang="en-US" sz="201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54963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点（Pixel）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54963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最基本的图形元素，可以通过设置点的颜色来绘制图像。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2734570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直线（Line）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2734570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由两个端点确定的线段，可以绘制水平线、垂直线或斜线。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5021895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矩形（Rectangl…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5021895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由两个对角点确定的矩形区域，可以绘制实心矩形或空心矩形框。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7289688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圆（Circle）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7289688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由圆心和半径确定的圆形区域，可以绘制实心圆或空心圆环。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9527896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多边形（Polygon）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9527896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由多个顶点确定的封闭图形，可以绘制任意形状的多边形。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AutoShape 18"/>
          <p:cNvSpPr/>
          <p:nvPr/>
        </p:nvSpPr>
        <p:spPr>
          <a:xfrm>
            <a:off x="5193089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6003942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469028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279882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710204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10521058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5193089" y="1641445"/>
            <a:ext cx="1114425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lang="en-US" sz="201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7469028" y="1641445"/>
            <a:ext cx="1107608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04</a:t>
            </a:r>
            <a:endParaRPr lang="en-US" sz="201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9710204" y="1641445"/>
            <a:ext cx="1049888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1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</a:t>
            </a:r>
            <a:endParaRPr lang="en-US" sz="201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27" name="Group 2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8" name="AutoShape 2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TextBox 4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基本图形元素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-1706803" y="1236400"/>
            <a:ext cx="7392082" cy="1138956"/>
            <a:chOff x="-1706803" y="1236400"/>
            <a:chExt cx="739208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-1706803" y="1236400"/>
              <a:ext cx="739208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02</a:t>
              </a:r>
              <a:endParaRPr lang="en-US" sz="5400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VB绘图控件</a:t>
            </a:r>
            <a:endParaRPr lang="en-US" sz="45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PictureBox控件可以用于加载和显示图片，支持多种图片格式。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加载图片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21667" r="21667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可以在PictureBox控件上进行绘图操作，如画线、画圆、填充颜色等。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绘图操作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当图片大于PictureBox控件的大小时，可以添加滚动条以浏览整个图片。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滚动条支持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PictureBox控件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动态绘制</a:t>
            </a:r>
            <a:endParaRPr lang="en-US" sz="160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可以在程序运行时动态创建和修改Line控件，实现动态绘制直线的功能。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绘制直线</a:t>
            </a:r>
            <a:endParaRPr lang="en-US" sz="160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Line控件用于在窗体上绘制直线，可以设置直线的起点、终点、颜色和宽度等属性。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自定义样式</a:t>
            </a:r>
            <a:endParaRPr lang="en-US" sz="160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可以通过改变Line控件的属性来自定义直线的样式，如虚线、点划线等。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Line控件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自定义属性</a:t>
              </a:r>
              <a:endPara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可以通过设置Shape控件的属性来自定义图形的颜色、边框样式、填充样式等。</a:t>
              </a:r>
              <a:endPara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事件处理</a:t>
              </a:r>
              <a:endPara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Shape控件支持多种事件处理，如单击、双击、鼠标移动等，可以实现丰富的交互功能。</a:t>
              </a:r>
              <a:endPara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绘制基本图形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Shape控件提供了一系列用于绘制基本图形的功能，如矩形、椭圆、圆角矩形等。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Shape控件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-1706803" y="1236400"/>
            <a:ext cx="7392082" cy="1138956"/>
            <a:chOff x="-1706803" y="1236400"/>
            <a:chExt cx="739208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-1706803" y="1236400"/>
              <a:ext cx="739208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03</a:t>
              </a:r>
              <a:endParaRPr lang="en-US" sz="5400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绘图方法</a:t>
            </a:r>
            <a:endParaRPr lang="en-US" sz="45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3867" r="13867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功能</a:t>
              </a:r>
              <a:endPara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在指定位置绘制一个点。</a:t>
              </a:r>
              <a:endParaRPr lang="en-US" sz="15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语法</a:t>
              </a:r>
              <a:endPara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PSet (x, y), 其中x和y为点的坐标。</a:t>
              </a:r>
              <a:endParaRPr lang="en-US" sz="15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示例</a:t>
              </a:r>
              <a:endPara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PSet (100, 100) ' 在坐标(100,100)处绘制一个点</a:t>
              </a:r>
              <a:endParaRPr lang="en-US" sz="15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PSet方法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在两点之间绘制一条直线。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功能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Line (x1, y1)-(x2, y2), 其中(x1, y1)和(x2, y2)分别为直线的起点和终点坐标。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语法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Line (100, 100)-(200, 200) ' 在坐标(100,100)和(200,200)之间绘制一条直线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示例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Line方法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https://d.book118.com/528034126114006032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E0E07"/>
      </a:dk1>
      <a:lt1>
        <a:srgbClr val="EFEED8"/>
      </a:lt1>
      <a:dk2>
        <a:srgbClr val="0E0E07"/>
      </a:dk2>
      <a:lt2>
        <a:srgbClr val="FFE5B9"/>
      </a:lt2>
      <a:accent1>
        <a:srgbClr val="00608A"/>
      </a:accent1>
      <a:accent2>
        <a:srgbClr val="0080B8"/>
      </a:accent2>
      <a:accent3>
        <a:srgbClr val="FFA89D"/>
      </a:accent3>
      <a:accent4>
        <a:srgbClr val="EFA572"/>
      </a:accent4>
      <a:accent5>
        <a:srgbClr val="2DA9AE"/>
      </a:accent5>
      <a:accent6>
        <a:srgbClr val="5BA2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2024-09-10T09:16:31.815</cp:lastPrinted>
  <dcterms:created xsi:type="dcterms:W3CDTF">2024-09-10T01:16:31Z</dcterms:created>
  <dcterms:modified xsi:type="dcterms:W3CDTF">2024-09-10T01:16:33Z</dcterms:modified>
</cp:coreProperties>
</file>