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34942E-AF21-4818-897F-E70487748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EAE10B-CEBB-4E7F-8189-82EF67200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CD68C6-F557-4A0A-9AB6-DD139DE68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143F1A-5580-4CEE-8835-086ADFAB70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464583-3E44-4957-AC8F-32384E843D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0B659E-E099-415B-B586-6DF360255D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F7EC99-E874-4D83-BB16-37E2E85F91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BB1B19-EC6B-49F4-9E28-8A0C1A7069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EB92EB-1A4D-47D0-8AA3-CF2ED9E47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A41C2D-BB3D-445D-93E2-B404AD9C3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8CE24-DAFE-414F-BC18-787EB4807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3413506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激励理论之挫折理论与管理课件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挫折理论概述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挫折理论在管理中的应用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管理中的挫折应对策略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挫折理论与管理的未来发展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挫折理论是激励理论中的一个重要分支，主要关注个体在面对阻碍和失败时所产生的心态和行为反应。</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挫折理论与管理课件的结合，旨在帮助管理者更好地理解员工在工作中遭遇挫折时的心理状态，并提供相应的管理策略。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挫折理论起源于心理学领域，强调个体在追求目标过程中遇到阻碍时所产生的不满、焦虑、失望等负面情绪。</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随着组织行为学的发展，挫折理论逐渐被引入管理学领域，成为激励员工、提高工作绩效的重要工具。</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挫折理论概述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646" r="6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041" b="40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挫折理论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挫折理论是激励理论的一种，主要研究人们在追求目标过程中遇到阻碍时所产生的心态和行为反应。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挫折的内涵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挫折是指个体在追求目标时遇到阻碍、干扰或失败，导致无法实现预期目标而产生的负面情绪和心理压力。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挫折的普遍性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挫折是普遍存在的，几乎每个人在生活和工作中都会遇到挫折，因此了解挫折理论对于提高个体适应能力和抗压能力具有重要意义。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如自然灾害、社会环境、经济条件等外部环境因素可能导致个体遭受挫折。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外部环境因素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42" r="10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内部心理因素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人际关系因素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3208" b="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如自我期望、动机冲突、能力不足等内部心理因素也可能导致个体产生挫折感。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如家庭关系、同事关系、上下级关系等人际关系因素也可能成为个体产生挫折感的来源。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挫折的来源与产生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个体在遭受挫折后，可能会出现愤怒、焦虑、沮丧等负面情绪反应。</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667" r="14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548" r="1354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负面情绪反应</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个体在遭受挫折后，可能会采取消极的行为反应，如放弃目标、攻击他人或自我封闭等。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行为反应</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长期遭受挫折可能导致个体出现身心健康问题，如失眠、抑郁、焦虑症等。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身心健康问题</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挫折的后果与影响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挫折理论在管理中的应用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挫折理论在员工激励中强调个体差异和需求满足，根据员工的不同需求层次，提供有针对性的激励措施，以满足员工的心理和物质需求，提高工作积极性和满意度。</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挫折理论认为员工在工作中遇到挫折时，需要得到及时的反馈和帮助，以克服困难和恢复信心。因此，管理者应及时关注员工的工作表现和情绪变化，提供必要的支持和鼓励。</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员工激励</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挫折理论在团队建设中强调团队成员之间的相互支持和协作，通过建立良好的沟通机制和合作氛围，提高团队的凝聚力和战斗力。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挫折理论认为团队成员在面对困难和挑战时，需要相互理解和信任，共同解决问题和克服困难。因此，管理者应积极促进团队成员之间的交流和合作，提高团队的协作能力和创新能力。</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https://d.book118.com/528034135062006044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2024-09-24T13:57:35.489</cp:lastPrinted>
  <dcterms:created xsi:type="dcterms:W3CDTF">2024-09-24T05:57:35Z</dcterms:created>
  <dcterms:modified xsi:type="dcterms:W3CDTF">2024-09-24T05:57:37Z</dcterms:modified>
</cp:coreProperties>
</file>