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B856E-F7F5-4932-B9B8-EF0146096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0A1EB-EBEB-4687-A406-73851F537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68B9F-974F-4E11-8033-6F807C08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00953-7D1C-4396-81BD-C0D940AC2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DD5252-F8B8-4E83-AA38-ADE946157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BDDD6E-5963-4A1A-8A66-F7D755004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51AAD9-E4BF-489A-BA0A-9A1E2CA3C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A77C5-F97C-49CC-9DD3-58A8BCC1E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ED533-738B-4BCB-A987-04517502B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3607F-9704-4D9D-ADE7-7191BCF17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F3AB1-0095-4187-9927-40AF44607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35044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三时间管理主题班会\n## 1.高三时间管理的重要性及现状分析\n### 1.1高三时间管理的意义与价值\n### 1.2高三学生时间管理现状调查\n### 1.3高三时间管理存在的问题及影响\n## 2.高三时间管理的基本原则与方法\n### 2.1高三时间管理的基本原则\n### 2.2高三时间管理的基本方法\n### 2.3高三时间管理的实践案例与经验分享\n## 3.高三时间管理的具体策略与技巧\n### 3.1如何合理安排学习时间\n### 3.2如何提高学习效率与质量\n### 3.3如何平衡学习与生活，保持身心健康\n## 4.高三时间管理的辅助工具与资源推荐\n### 4.1高三时间管理工具推荐\n### 4.2高三时间管理书籍与资料推荐\n### 4.3高三时间管理线上课程与讲座推荐\n## 5.高三时间管理的持续改进与自我评估\n### 5.1如何定期检查与调整时间管理策略\n### 5.2如何评估高三时间管理效果\n### 5.3如何不断提高高三时间管理能力与水平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600"/>
              <a:t>高三时间管理主题班会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4800" b="0">
                <a:latin typeface="Microsoft YaHei Light"/>
                <a:ea typeface="Microsoft YaHei Light"/>
              </a:rPr>
              <a:t>高三时间管理的重要性及现状分析</a:t>
            </a:r>
            <a:endParaRPr/>
          </a:p>
        </p:txBody>
      </p:sp>
      <p:sp>
        <p:nvSpPr>
          <p:cNvPr id="12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高三时间管理的意义与价值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提高学习效率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有计划地安排学习时间，避免浪费时间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合理分配精力，提高学习效果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有针对性地进行复习，巩固知识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合理规划时间，避免临时抱佛脚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保持良好的学习生活平衡，减轻身心压力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有效地管理时间，增强自信心</a:t>
                </a:r>
                <a:endParaRPr/>
              </a:p>
            </p:txBody>
          </p:sp>
          <p:pic>
            <p:nvPicPr>
              <p:cNvPr id="1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合理安排休息时间，保持身心健康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有计划地参加课外活动，丰富生活体验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培养良好的时间管理习惯，终身受益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学习时间管理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部分学生能够合理安排学习时间，提高学习效果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部分学生时间管理意识较弱，导致学习效果不佳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部分学生过度依赖家长或老师，缺乏自主时间管理能力</a:t>
                </a:r>
                <a:endParaRPr/>
              </a:p>
            </p:txBody>
          </p:sp>
          <p:sp>
            <p:nvSpPr>
              <p:cNvPr id="18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休息时间管理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部分学生能够合理安排休息时间，保持身心健康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部分学生休息时间过多，影响学习进度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部分学生休息质量不高，导致精力不足</a:t>
                </a:r>
                <a:endParaRPr/>
              </a:p>
            </p:txBody>
          </p:sp>
          <p:sp>
            <p:nvSpPr>
              <p:cNvPr id="19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课外活动管理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部分学生能够积极参与课外活动，全面发展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部分学生忽视课外活动，导致生活单调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部分学生课外活动时间安排不合理，影响学习生活平衡</a:t>
                </a:r>
                <a:endParaRPr/>
              </a:p>
            </p:txBody>
          </p:sp>
          <p:sp>
            <p:nvSpPr>
              <p:cNvPr id="19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高三学生时间管理现状调查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时间管理意识不强</a:t>
                </a:r>
                <a:endParaRPr/>
              </a:p>
            </p:txBody>
          </p:sp>
          <p:sp>
            <p:nvSpPr>
              <p:cNvPr id="20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导致学习效果不佳，影响考试成绩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导致休息时间不足，影响身心健康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导致课外活动参与度不高，影响全面发展</a:t>
                </a:r>
                <a:endParaRPr/>
              </a:p>
            </p:txBody>
          </p:sp>
        </p:grpSp>
        <p:grpSp>
          <p:nvGrpSpPr>
            <p:cNvPr id="20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时间管理方法不当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导致学习时间分配不合理，影响学习效率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导致休息时间过多，影响学习进度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导致课外活动时间安排不合理，影响学习生活平衡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时间管理效果不佳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导致学习压力增大，影响心理健康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导致生活质量下降，影响身心健康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导致时间管理能力不足，影响未来发展</a:t>
                </a:r>
                <a:endParaRPr/>
              </a:p>
            </p:txBody>
          </p:sp>
        </p:grpSp>
      </p:grpSp>
      <p:pic>
        <p:nvPicPr>
          <p:cNvPr id="20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高三时间管理存在的问题及影响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200" b="0">
                <a:latin typeface="Microsoft YaHei Light"/>
                <a:ea typeface="Microsoft YaHei Light"/>
              </a:rPr>
              <a:t>高三时间管理的基本原则与方法</a:t>
            </a:r>
            <a:endParaRPr/>
          </a:p>
        </p:txBody>
      </p:sp>
      <p:sp>
        <p:nvSpPr>
          <p:cNvPr id="214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1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1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1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目的性原则</a:t>
                </a:r>
                <a:endParaRPr/>
              </a:p>
            </p:txBody>
          </p:sp>
          <p:sp>
            <p:nvSpPr>
              <p:cNvPr id="22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明确时间管理的目标，提高时间利用效率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以提高学习效果和保持身心健康为目标，进行时间管理</a:t>
                </a:r>
                <a:endParaRPr/>
              </a:p>
            </p:txBody>
          </p:sp>
        </p:grpSp>
        <p:grpSp>
          <p:nvGrpSpPr>
            <p:cNvPr id="22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2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主动性原则</a:t>
                </a:r>
                <a:endParaRPr/>
              </a:p>
            </p:txBody>
          </p:sp>
          <p:sp>
            <p:nvSpPr>
              <p:cNvPr id="2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培养自主时间管理能力，提高学习效果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主动调整时间管理策略，适应学习生活变化</a:t>
                </a:r>
                <a:endParaRPr/>
              </a:p>
            </p:txBody>
          </p:sp>
        </p:grpSp>
        <p:grpSp>
          <p:nvGrpSpPr>
            <p:cNvPr id="22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2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灵活性原则</a:t>
                </a:r>
                <a:endParaRPr/>
              </a:p>
            </p:txBody>
          </p:sp>
          <p:sp>
            <p:nvSpPr>
              <p:cNvPr id="22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根据学习生活实际情况，灵活调整时间管理策略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适应不同学科和课外活动的需求，合理安排时间</a:t>
                </a:r>
                <a:endParaRPr/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高三时间管理的基本原则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制定时间管理计划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设定学习目标，制定学习计划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设定休息时间，保证身心健康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设定课外活动时间，全面发展个性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分配学习时间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根据学科重要性，合理分配学习时间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根据个人学习特点，调整学习时间分配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合理安排预习、复习时间，提高学习效果</a:t>
                </a:r>
                <a:endParaRPr/>
              </a:p>
            </p:txBody>
          </p:sp>
          <p:pic>
            <p:nvPicPr>
              <p:cNvPr id="24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监控与调整时间管理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定期检查时间管理计划执行情况，及时调整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评估时间管理效果，不断提高管理能力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及时调整时间管理策略，适应学习生活变化</a:t>
                </a:r>
                <a:endParaRPr/>
              </a:p>
            </p:txBody>
          </p:sp>
          <p:pic>
            <p:nvPicPr>
              <p:cNvPr id="24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高三时间管理的基本方法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时间管理实践案例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分享成功的时间管理案例，启发学生思考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分析时间管理案例中的关键因素，提高学生时间管理能力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时间管理经验分享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分享学生时间管理过程中的心得体会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提供实用性强的时间管理方法，帮助学生提高时间管理能力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高三时间管理的实践案例与经验分享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200" b="0">
                <a:latin typeface="Microsoft YaHei Light"/>
                <a:ea typeface="Microsoft YaHei Light"/>
              </a:rPr>
              <a:t>高三时间管理的具体策略与技巧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根据学科重要性，合理安排学习时间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根据个人学习特点，调整学习时间分配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合理安排预习、复习时间，提高学习效果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制定学习计划</a:t>
                </a:r>
                <a:endParaRPr/>
              </a:p>
            </p:txBody>
          </p:sp>
        </p:grpSp>
        <p:grpSp>
          <p:nvGrpSpPr>
            <p:cNvPr id="1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采用有效的学习方法，提高学习效率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避免分心，集中精力学习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保持良好的学习环境，提高学习效果</a:t>
                </a:r>
                <a:endParaRPr/>
              </a:p>
            </p:txBody>
          </p:sp>
          <p:sp>
            <p:nvSpPr>
              <p:cNvPr id="1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提高学习效率</a:t>
                </a:r>
                <a:endParaRPr/>
              </a:p>
            </p:txBody>
          </p:sp>
          <p:sp>
            <p:nvSpPr>
              <p:cNvPr id="1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利用课间休息时间，复习知识点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利用午休时间，预习新课程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利用等待时间，阅读相关资料</a:t>
                </a:r>
                <a:endParaRPr/>
              </a:p>
            </p:txBody>
          </p:sp>
          <p:sp>
            <p:nvSpPr>
              <p:cNvPr id="2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合理利用碎片时间</a:t>
                </a:r>
                <a:endParaRPr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如何合理安排学习时间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https://d.book118.com/528035044032006041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高三时间管理主题班会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2024-09-19T22:00:11.435</cp:lastPrinted>
  <dcterms:created xsi:type="dcterms:W3CDTF">2024-09-19T14:00:11Z</dcterms:created>
  <dcterms:modified xsi:type="dcterms:W3CDTF">2024-09-19T14:00:13Z</dcterms:modified>
</cp:coreProperties>
</file>