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79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88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95AE3-8B10-46EA-86E6-8A469DC9A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8B23A-92E8-4F96-80F8-80DED178F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62A73-D07B-484D-901F-4A3DECA33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7BBC63-E7C7-4895-AFB4-EA28DBCC1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B83965-19C1-45F7-8E1A-F844573AB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CBCBF7-B0B0-40F4-9260-FADE269D6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DEE6BE-0A63-4A55-830D-691A19272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0985D2-4DAE-4740-9416-4A062349E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6828A9-3668-4835-B0CC-DE929D697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A38627-4A0F-416F-A594-AE3300729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5D7373-09F9-4299-8A60-83F9DD12D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1789" r:id="rId2"/>
    <p:sldLayoutId id="2147491790" r:id="rId3"/>
    <p:sldLayoutId id="2147491791" r:id="rId4"/>
    <p:sldLayoutId id="2147491792" r:id="rId5"/>
    <p:sldLayoutId id="2147491793" r:id="rId6"/>
    <p:sldLayoutId id="2147491794" r:id="rId7"/>
    <p:sldLayoutId id="2147491795" r:id="rId8"/>
    <p:sldLayoutId id="2147491796" r:id="rId9"/>
    <p:sldLayoutId id="2147491797" r:id="rId10"/>
    <p:sldLayoutId id="214749179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18" Type="http://schemas.openxmlformats.org/officeDocument/2006/relationships/tags" Target="../tags/tag132.xml" /><Relationship Id="rId19" Type="http://schemas.openxmlformats.org/officeDocument/2006/relationships/tags" Target="../tags/tag133.xml" /><Relationship Id="rId2" Type="http://schemas.openxmlformats.org/officeDocument/2006/relationships/tags" Target="../tags/tag116.xml" /><Relationship Id="rId20" Type="http://schemas.openxmlformats.org/officeDocument/2006/relationships/tags" Target="../tags/tag134.xml" /><Relationship Id="rId21" Type="http://schemas.openxmlformats.org/officeDocument/2006/relationships/tags" Target="../tags/tag135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35052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集成项目管理中级职称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0801" y="1961504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678167" y="2851021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653473" y="3712598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089275" y="11068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3813175" y="1163955"/>
            <a:ext cx="714502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集成项目管理中级职称概述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609340" y="199961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414520" y="2056765"/>
            <a:ext cx="658812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集成项目管理中级职称的考试内容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196715" y="28721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4991735" y="2934335"/>
            <a:ext cx="596709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备考集成项目管理中级职称的方法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768215" y="375475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586095" y="3811905"/>
            <a:ext cx="537273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集成项目管理中级职称的实践应用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/>
          <p:nvPr>
            <p:custDataLst>
              <p:tags r:id="rId16"/>
            </p:custDataLst>
          </p:nvPr>
        </p:nvCxnSpPr>
        <p:spPr>
          <a:xfrm>
            <a:off x="5394518" y="4645413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7"/>
            </p:custDataLst>
          </p:nvPr>
        </p:nvSpPr>
        <p:spPr>
          <a:xfrm>
            <a:off x="5577205" y="462089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8"/>
            </p:custDataLst>
          </p:nvPr>
        </p:nvSpPr>
        <p:spPr>
          <a:xfrm>
            <a:off x="6395085" y="4678045"/>
            <a:ext cx="456311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取得集成项目管理中级职称后的职业发展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集成项目管理中级职称概述</a:t>
            </a:r>
            <a:endParaRPr lang="zh-CN" altLang="en-US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定义和作用</a:t>
            </a:r>
            <a:endParaRPr lang="zh-CN" altLang="en-US"/>
          </a:p>
        </p:txBody>
      </p:sp>
      <p:sp>
        <p:nvSpPr>
          <p:cNvPr id="1048890" name="五边形 30"/>
          <p:cNvSpPr/>
          <p:nvPr>
            <p:custDataLst>
              <p:tags r:id="rId2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892" name="燕尾形 36"/>
          <p:cNvSpPr/>
          <p:nvPr>
            <p:custDataLst>
              <p:tags r:id="rId3"/>
            </p:custDataLst>
          </p:nvPr>
        </p:nvSpPr>
        <p:spPr>
          <a:xfrm>
            <a:off x="3220372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894" name="燕尾形 37"/>
          <p:cNvSpPr/>
          <p:nvPr>
            <p:custDataLst>
              <p:tags r:id="rId4"/>
            </p:custDataLst>
          </p:nvPr>
        </p:nvSpPr>
        <p:spPr>
          <a:xfrm>
            <a:off x="8444456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8"/>
          <p:cNvSpPr/>
          <p:nvPr>
            <p:custDataLst>
              <p:tags r:id="rId5"/>
            </p:custDataLst>
          </p:nvPr>
        </p:nvSpPr>
        <p:spPr>
          <a:xfrm>
            <a:off x="5832414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898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集成项目管理中级职称的作用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0" name="文本框 6"/>
          <p:cNvSpPr txBox="1"/>
          <p:nvPr>
            <p:custDataLst>
              <p:tags r:id="rId7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集成项目管理中级职称的定义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2" name="文本框 7"/>
          <p:cNvSpPr txBox="1"/>
          <p:nvPr>
            <p:custDataLst>
              <p:tags r:id="rId8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集成项目管理中级职称与高级职称的区别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集成项目管理中级职称的适用范围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报考条件</a:t>
            </a:r>
            <a:endParaRPr lang="zh-CN" altLang="en-US"/>
          </a:p>
        </p:txBody>
      </p:sp>
      <p:sp>
        <p:nvSpPr>
          <p:cNvPr id="104894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任意多边形 18"/>
          <p:cNvSpPr/>
          <p:nvPr>
            <p:custDataLst>
              <p:tags r:id="rId4"/>
            </p:custDataLst>
          </p:nvPr>
        </p:nvSpPr>
        <p:spPr>
          <a:xfrm>
            <a:off x="6439191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61320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4"/>
          <p:cNvSpPr/>
          <p:nvPr>
            <p:custDataLst>
              <p:tags r:id="rId8"/>
            </p:custDataLst>
          </p:nvPr>
        </p:nvSpPr>
        <p:spPr>
          <a:xfrm>
            <a:off x="736495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61320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学历要求：本科及以上学历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培训要求：参加集成项目管理中级职称考试培训并获得结业证书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11"/>
          <p:cNvSpPr/>
          <p:nvPr>
            <p:custDataLst>
              <p:tags r:id="rId14"/>
            </p:custDataLst>
          </p:nvPr>
        </p:nvSpPr>
        <p:spPr>
          <a:xfrm>
            <a:off x="3661217" y="2413038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74777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25"/>
          <p:cNvSpPr/>
          <p:nvPr>
            <p:custDataLst>
              <p:tags r:id="rId18"/>
            </p:custDataLst>
          </p:nvPr>
        </p:nvSpPr>
        <p:spPr>
          <a:xfrm>
            <a:off x="9216523" y="2438030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99769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147423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考试要求：通过集成项目管理中级职称考试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122431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工作经验：具备4年以上项目管理工作经验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考试科目和形式</a:t>
            </a:r>
            <a:endParaRPr lang="zh-CN" altLang="en-US"/>
          </a:p>
        </p:txBody>
      </p:sp>
      <p:sp>
        <p:nvSpPr>
          <p:cNvPr id="1049014" name="矩形 15"/>
          <p:cNvSpPr/>
          <p:nvPr>
            <p:custDataLst>
              <p:tags r:id="rId2"/>
            </p:custDataLst>
          </p:nvPr>
        </p:nvSpPr>
        <p:spPr>
          <a:xfrm>
            <a:off x="722988" y="2324280"/>
            <a:ext cx="10744451" cy="94473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考试科目：综合考试、专业考试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17"/>
          <p:cNvSpPr/>
          <p:nvPr>
            <p:custDataLst>
              <p:tags r:id="rId3"/>
            </p:custDataLst>
          </p:nvPr>
        </p:nvSpPr>
        <p:spPr>
          <a:xfrm flipV="1">
            <a:off x="608330" y="2206038"/>
            <a:ext cx="1921723" cy="36189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任意多边形 18"/>
          <p:cNvSpPr/>
          <p:nvPr>
            <p:custDataLst>
              <p:tags r:id="rId4"/>
            </p:custDataLst>
          </p:nvPr>
        </p:nvSpPr>
        <p:spPr>
          <a:xfrm flipH="1">
            <a:off x="9656791" y="3026562"/>
            <a:ext cx="1921723" cy="36189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矩形 27"/>
          <p:cNvSpPr/>
          <p:nvPr>
            <p:custDataLst>
              <p:tags r:id="rId5"/>
            </p:custDataLst>
          </p:nvPr>
        </p:nvSpPr>
        <p:spPr>
          <a:xfrm>
            <a:off x="722988" y="4413213"/>
            <a:ext cx="10744451" cy="94473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考试形式：闭卷、笔试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29"/>
          <p:cNvSpPr/>
          <p:nvPr>
            <p:custDataLst>
              <p:tags r:id="rId6"/>
            </p:custDataLst>
          </p:nvPr>
        </p:nvSpPr>
        <p:spPr>
          <a:xfrm flipV="1">
            <a:off x="608330" y="4294971"/>
            <a:ext cx="1921723" cy="36189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任意多边形 30"/>
          <p:cNvSpPr/>
          <p:nvPr>
            <p:custDataLst>
              <p:tags r:id="rId7"/>
            </p:custDataLst>
          </p:nvPr>
        </p:nvSpPr>
        <p:spPr>
          <a:xfrm flipH="1">
            <a:off x="9656791" y="5115496"/>
            <a:ext cx="1921723" cy="36189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集成项目管理中级职称的考试内容</a:t>
            </a:r>
            <a:endParaRPr lang="zh-CN" altLang="en-US"/>
          </a:p>
        </p:txBody>
      </p:sp>
      <p:sp>
        <p:nvSpPr>
          <p:cNvPr id="104906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考试大纲</a:t>
            </a:r>
            <a:endParaRPr lang="zh-CN" altLang="en-US"/>
          </a:p>
        </p:txBody>
      </p:sp>
      <p:sp>
        <p:nvSpPr>
          <p:cNvPr id="104909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98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考试科目：综合知识、应用技术、案例分析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考试内容：涉及项目管理知识体系、项目管理实践、项目管理体系等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10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考试形式：闭卷、笔试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考试时长：150分钟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考试重点和难点</a:t>
            </a:r>
            <a:endParaRPr lang="zh-CN" altLang="en-US"/>
          </a:p>
        </p:txBody>
      </p:sp>
      <p:sp>
        <p:nvSpPr>
          <p:cNvPr id="1049154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理解项目管理体系的构建和实施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掌握集成项目管理的基本概念、原理和方法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4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熟悉集成项目管理的流程和工具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掌握项目计划、项目执行、项目监控和项目变更控制等方面的技能和知识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历年真题解析</a:t>
            </a:r>
            <a:endParaRPr lang="zh-CN" altLang="en-US"/>
          </a:p>
        </p:txBody>
      </p:sp>
      <p:sp>
        <p:nvSpPr>
          <p:cNvPr id="104922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22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2018年真题：简述集成项目管理的核心理念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2019年真题：分析集成项目管理的关键要素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34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2020年真题：论述集成项目管理中级职称的实践应用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6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2021年真题：比较传统项目管理与集成项目管理的异同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备考集成项目管理中级职称的方法</a:t>
            </a:r>
            <a:endParaRPr lang="zh-CN" altLang="en-US"/>
          </a:p>
        </p:txBody>
      </p:sp>
      <p:sp>
        <p:nvSpPr>
          <p:cNvPr id="104927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https://d.book118.com/528035052117006036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3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1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9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1"/>
  <p:tag name="KSO_WM_UNIT_INDEX" val="1_1_1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2"/>
  <p:tag name="KSO_WM_UNIT_INDEX" val="1_1_2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1"/>
  <p:tag name="KSO_WM_UNIT_INDEX" val="1_2_1"/>
  <p:tag name="KSO_WM_UNIT_LAYERLEVEL" val="1_1_1"/>
  <p:tag name="KSO_WM_UNIT_LINE_FORE_SCHEMECOLOR_INDEX" val="5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2"/>
  <p:tag name="KSO_WM_UNIT_INDEX" val="1_2_2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4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8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MiSans Heavy</vt:lpstr>
      <vt:lpstr>MiSans</vt:lpstr>
      <vt:lpstr>Wingdings</vt:lpstr>
      <vt:lpstr>微软雅黑</vt:lpstr>
      <vt:lpstr>Calibri Light</vt:lpstr>
      <vt:lpstr>宋体</vt:lpstr>
      <vt:lpstr>Office Theme</vt:lpstr>
      <vt:lpstr>集成项目管理中级职称</vt:lpstr>
      <vt:lpstr>目录</vt:lpstr>
      <vt:lpstr>集成项目管理中级职称概述</vt:lpstr>
      <vt:lpstr>定义和作用</vt:lpstr>
      <vt:lpstr>报考条件</vt:lpstr>
      <vt:lpstr>考试科目和形式</vt:lpstr>
      <vt:lpstr>集成项目管理中级职称的考试内容</vt:lpstr>
      <vt:lpstr>考试大纲</vt:lpstr>
      <vt:lpstr>考试重点和难点</vt:lpstr>
      <vt:lpstr>历年真题解析</vt:lpstr>
      <vt:lpstr>备考集成项目管理中级职称的方法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2024-09-16T05:21:49.517</cp:lastPrinted>
  <dcterms:created xsi:type="dcterms:W3CDTF">2024-09-15T21:21:49Z</dcterms:created>
  <dcterms:modified xsi:type="dcterms:W3CDTF">2024-09-15T21:21:51Z</dcterms:modified>
</cp:coreProperties>
</file>