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0265D4-FEEC-46B3-8B30-DA7430133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5C249-5330-450B-8260-8375B7306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F2FBA8-0130-4996-B4BF-CCAB9994C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2E41E1-3DE1-460E-9F8F-906BC8D71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C59BC2-B736-4B50-955E-9904BC662B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974018-40C2-44F3-BC1E-A42853E4C6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1BF6D6-6150-4C52-AD55-5CFD8FBC84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4D1D68-6F11-4247-92E8-6C40D6187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2126A-9275-40AB-A688-1C39A1C551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5907C3-797A-40EA-A73F-7138DC22B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84429-9F60-4772-AB98-4682B567F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3512607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珠宝和手表零售商的售后支持策略分享会</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汇报人：PPT可修改</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售后支持策略概述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售后支持团队建设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售后支持流程优化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售后支持中的增值服务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售后支持策略的实施与效果评估</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售后支持策略概述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优质的售后服务能够增强客户对品牌的信任度和忠诚度，提高客户满意度。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提升客户满意度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促进二次销售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塑造品牌形象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完善的售后支持策略有助于客户在需要时再次选择该品牌，促进二次销售。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良好的售后服务是品牌形象的重要组成部分，能够提升品牌知名度和美誉度。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售后支持的重要性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珠宝和手表行业售后支持现状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售后服务体系不完善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部分珠宝和手表零售商缺乏完善的售后服务体系，导致客户在遇到问题时无法得到及时有效的解决。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客户投诉处理不当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一些商家在处理客户投诉时存在拖延、推诿等现象，严重影响客户满意度。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缺乏专业维修团队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部分商家缺乏专业的维修团队，无法为客户提供高质量的维修服务。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通过邀请行业内的优秀企业代表分享他们在售后支持方面的成功经验，为其他商家提供借鉴和参考。</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分享成功经验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与会专家将探讨珠宝和手表行业售后支持的发展趋势，帮助商家更好地把握市场脉搏。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探讨行业趋势</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本次分享会将为与会商家提供一个交流合作的平台，促进彼此之间的合作与共赢。</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促进交流合作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本次分享会的目的和意义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售后支持团队建设</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负责接待客户咨询，解答客户问题，处理客户投诉。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客户服务专员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负责珠宝和手表的维修、保养、翻新等技术性工作。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技术维修专员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负责整个售后支持团队的运营和管理，制定售后服务策略和标准。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售后服务经理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专业的售后支持团队组成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团队培训和能力提升</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定期进行产品知识和技能培训，提高团队成员的专业素养和服务水平。</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鼓励团队成员参加行业研讨会和交流活动，拓宽视野，增强行业认知。</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设立激励机制，鼓励团队成员积极学习、自我提升，实现个人和团队共同成长。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明确团队成员的职责和分工，确保各项工作有序进行。</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建立定期的团队会议制度，及时沟通工作进展和问题，促进信息共享和团队协作。</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强化团队间的沟通和协作能力，通过团队建设活动和内部竞赛等形式，增强团队凝聚力和向心力。</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建立高效的团队协作机制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售后支持流程优化</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设计简洁高效的流程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减少不必要的环节，提高客户问题解决的效率，确保客户满意度。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建立快速响应机制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设立专门的售后服务热线或在线客服，确保客户问题能够得到迅速响应和解决。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明确售后支持范围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清晰界定珠宝和手表产品的保修期限、保修范围及非保修情况下的收费标准。</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完善的售后支持流程设计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高效的配件管理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建立完善的配件库存和物流体系，确保维修配件的及时供应。</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严格的产品检测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在售后支持前对产品进行严格的检测，确保问题诊断的准确性。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专业的维修团队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组建具备专业技能和丰富经验的维修团队，提供高质量的维修服务。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流程执行中的关键节点控制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https://d.book118.com/528035126074006036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2024-09-15T22:45:18.687</cp:lastPrinted>
  <dcterms:created xsi:type="dcterms:W3CDTF">2024-09-15T14:45:18Z</dcterms:created>
  <dcterms:modified xsi:type="dcterms:W3CDTF">2024-09-15T14:45:20Z</dcterms:modified>
</cp:coreProperties>
</file>