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51333-C62E-4989-ACD4-3DED9D2C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0E81E-A52E-46AB-A05A-E26BA9BB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15D08-02CB-47B5-877A-2BA6C33F7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721D7-F9F9-40B9-ACBC-85885675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4BDFA-4051-4EE3-BA27-584B1052F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DB71E-F7A2-494B-B687-47C8A9E2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0A264-2C99-4ACF-A074-0992DDC21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3C9D6-266C-4803-B342-B4039BA02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EAAB3-3FF0-47D3-A096-C48345874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59D7B-FCE4-4FCD-95C3-4A1BB7633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32ED1-0746-4F43-96F0-D319C6E51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6032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医学信息系统中的数据质量管理与控制研究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数据质量管理理论基础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医学信息系统中的数据质量控制技术研究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医学信息系统中的数据质量保障机制研究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医学信息系统广泛应用于医疗机构，对于提高医疗服务质量、优化医疗资源配置具有重要意义。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数据质量是医学信息系统有效运行的基础，直接影响医疗决策和科研的准确性。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研究医学信息系统中的数据质量管理与控制，有助于提高数据质量，保障医疗安全和患者权益。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750" b="2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国内医学信息系统建设迅速，但数据质量管理与控制方面仍存在诸多问题，如数据标准不统一、数据采集不规范等。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国外在医学信息系统数据质量管理与控制方面研究较早，形成了较为完善的理论体系和实践经验，值得我们借鉴和学习。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随着大数据、人工智能等技术的不断发展，医学信息系统中的数据质量管理与控制将更加智能化、自动化。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本研究将围绕医学信息系统中的数据质量管理与控制展开，包括数据质量评估指标体系的构建、数据质量问题的识别与分析、数据质量改进策略的制定与实施等。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本研究将采用文献研究、实地调研、案例分析等多种方法，综合运用定性和定量分析方法，确保研究的科学性和准确性。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医学信息系统概述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医学信息系统是指运用计算机和通讯技术，对医学信息进行采集、存储、处理、传输、分析和利用的系统。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具有数据量大、种类繁多、更新迅速、安全性要求高等特点。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医学信息系统的定义与特点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医学信息系统主要由数据采集、数据存储、数据处理、数据传输和数据利用等模块组成。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医学信息系统的主要功能包括患者信息管理、医疗过程管理、医疗资源管理、医学研究与教育等。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医学信息系统的组成与功能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医学信息系统的发展历程与趋势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经历了手工管理、单机应用、局域网应用、互联网应用等阶段，逐步实现了信息化、网络化和智能化。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未来医学信息系统将更加注重数据的整合与共享、人工智能与大数据技术的应用、患者参与度的提高以及信息安全与隐私保护的加强。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数据质量管理理论基础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数据质量是指数据的准确性、完整性、一致性、及时性、可解释性和可用性等特性的综合体现。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数据质量可以从多个维度进行评估，包括数据的内在质量、可访问性质量、上下文质量、表达质量等。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数据质量的定义与维度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数据质量管理流程包括数据质量规划、数据质量控制、数据质量评估和数据质量改进等阶段。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数据质量管理方法包括数据清洗、数据整合、数据变换、数据归约等，以及基于规则、统计和机器学习的数据质量检测方法。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数据质量管理流程与方法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数据质量评估指标包括数据的准确性、完整性、一致性、及时性、可解释性和可用性等，以及针对特定应用场景的定制化指标。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数据质量标准包括国际和国内的相关标准和规范，如ISO/IEC 25012数据质量模型、国家标准《信息技术 数据质量评价指标体系》等。同时，不同行业和领域也有相应的数据质量标准和规范。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数据质量评估指标与标准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医学信息系统中的数据质量控制技术研究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包括手工录入、自动采集、传感器采集等，确保数据的准确性和完整性。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对数据进行初步处理，如去重、填充缺失值、转换数据类型等，以提高数据质量。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数据质量评估指标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制定合适的数据质量评估指标，如准确性、完整性、一致性等，用于评估数据采集和预处理的效果。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建立数据访问控制机制，确保只有授权用户才能访问敏感数据。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数据存储介质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选择适当的数据存储介质，如关系型数据库、非关系型数据库等，确保数据的安全性和可访问性。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制定数据备份和恢复策略，以防止数据丢失或损坏。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数据存储与管理技术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https://d.book118.com/528036032067006035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2024-09-14T07:56:07.356</cp:lastPrinted>
  <dcterms:created xsi:type="dcterms:W3CDTF">2024-09-13T23:56:07Z</dcterms:created>
  <dcterms:modified xsi:type="dcterms:W3CDTF">2024-09-13T23:56:09Z</dcterms:modified>
</cp:coreProperties>
</file>