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8F213-FFB6-416F-A588-C80B3E66C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7A69B-9C48-4B79-B078-8786539E3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49D90-EAF2-4DAE-8B6C-0304DF0B8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FB8C0-D1FE-4170-9705-2DFBFCE86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1064F0-B0DA-4A6A-87C0-820384811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2D1A2B-0AB9-4071-AF8F-5403C4FD1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E873BF-C856-415A-AA2C-F280042E8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729ABD-396D-44F8-AF1F-084345E1D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FDD6A-77DE-41B5-98B8-6FD6C818D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30F8E-47DD-4702-B09A-EFA350ECD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3DA46-1F01-432F-A6B9-0572806DA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3605007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《心肾综合征诊疗的临床实践指南（2023版）》解读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指南概述与背景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治疗策略与药物选择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患者管理与教育指导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规范诊疗行为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通过制定临床实践指南，为心肾综合征的诊疗提供规范化、标准化的建议，提高诊疗水平。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降低疾病负担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心肾综合征患者往往病情复杂，治疗难度大，通过指南的推广和应用，有助于降低患者的疾病负担。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指南的制定和实施有助于推动心肾综合征相关学科的发展，提高学科整体水平和影响力。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指南制定目的与意义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心肾综合征是指心脏和肾脏其中一个器官发生急性或慢性功能障碍，从而导致另一个器官也出现急性或慢性功能障碍的临床综合征。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心脏和肾脏的相互作用和临床表现，心肾综合征可分为5个类型，包括Ⅰ型（急性心肾综合征）、Ⅱ型（慢性心肾综合征）、Ⅲ型（急性肾心综合征）、Ⅳ型（慢性肾心综合征）和Ⅴ型（继发性心肾综合征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心肾综合征定义及分类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流行病学现状及危害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心肾综合征在人群中的发病率较高，尤其在老年人群中更为常见。随着人口老龄化的加剧，心肾综合征的发病率呈现上升趋势。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心肾综合征可导致患者心功能不全、肾功能不全或两者同时发生，严重影响患者的生活质量和预后。此外，心肾综合征还可增加患者的医疗负担和社会经济负担。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诊断方法与标准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心肾综合征患者常表现为心悸、气促、乏力、水肿等症状，严重者可出现心衰、肾衰等危及生命的状况。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包括心电图、超声心动图、X线胸片、肾功能检查等。其中，心电图可发现心律失常、心肌缺血等异常；超声心动图可评估心脏结构和功能；X线胸片可观察心脏大小和肺部情况；肾功能检查可了解肾脏损害程度。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临床表现及辅助检查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首先根据患者的临床表现和辅助检查结果，初步判断是否存在心肾综合征。其次，结合患者的病史、家族史等信息，进一步明确诊断。最后，根据患者的具体情况，制定相应的治疗方案。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目前国际上通用的心肾综合征诊断标准主要包括以下几个方面：心脏和肾脏功能异常、相关生物标志物异常、影像学检查结果异常等。同时，还需要排除其他可能导致类似表现的疾病。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心肾综合征的临床表现多样，容易与其他疾病相混淆。因此，在诊断过程中需要注意与冠心病、高血压心脏病、原发性肾脏疾病等疾病进行鉴别。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与其他疾病相鉴别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根据心脏和肾脏受损的严重程度和先后顺序，心肾综合征可分为多种类型。在诊断过程中需要根据患者的具体表现和相关检查结果，对不同类型的心肾综合征进行鉴别。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不同类型心肾综合征的鉴别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鉴别诊断要点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治疗策略与药物选择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954" r="1195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3492" r="2349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通过控制心肾综合征的症状，如水肿、高血压、心悸等，提高患者的生活质量。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改善症状和生活质量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积极采取措施保护心脏、肾脏等重要靶器官，延缓疾病进展。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保护靶器官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通过综合治疗降低心血管事件的发生率，如心肌梗死、脑卒中等。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降低心血管事件风险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根据患者的具体情况制定个体化的治疗方案，充分考虑患者的年龄、性别、合并症等因素。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治疗目标设定及原则遵循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适用于心肾综合征伴有水肿的患者，可减轻水肿症状，改善心功能。但需注意电解质紊乱的副作用。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利尿剂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ACEI/ARB类药物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β受体阻滞剂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醛固酮受体拮抗剂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可改善心功能和肾功能，降低血压，减少蛋白尿。但需监测血钾和肾功能。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可改善心功能，降低心肌耗氧量。但需根据患者的心率和血压情况调整剂量。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可减轻心脏和肾脏的纤维化，改善心功能和肾功能。但需注意高钾血症和肾功能恶化的风险。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药物治疗方案制定与调整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https://d.book118.com/528036050075006033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2024-09-11T14:32:43.841</cp:lastPrinted>
  <dcterms:created xsi:type="dcterms:W3CDTF">2024-09-11T06:32:43Z</dcterms:created>
  <dcterms:modified xsi:type="dcterms:W3CDTF">2024-09-11T06:32:46Z</dcterms:modified>
</cp:coreProperties>
</file>