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5BB74-0949-41A7-9D1B-F9241518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2E8B9-923A-4EDE-80EA-845D9B5C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E85AC-5BBA-46B6-94CF-C1381E286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C0D3F-8710-4A06-A730-BE97FF67F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46730F-1474-425C-9D27-9C0FCCFAF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13029-668C-44BB-99CF-A224F011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0B201-D65F-497B-B3BA-A39D4C43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A303D-5406-4D2C-8693-3DE9D7932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FE529-1BBF-430B-861E-21947CA44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F95C-04DB-4791-B142-591BADA4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7429-2D58-4DD9-A9C9-83C3C2EC1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6054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水利水电堤防工程施工量验收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堤防工程概述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施工量验收标准与流程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现场勘察与数据收集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施工量计算与核对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验收结果评价与报告编制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存在问题及改进措施建议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堤防工程概述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堤防工程是指沿河流、湖泊、海岸或行洪区、分洪区、围垦区的边缘修筑的挡水建筑物。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其修筑的位置不同，可分为河堤、江堤、湖堤、海堤以及水库、蓄滞洪区低洼地区的围堤等；按其功能可分为干堤、支堤、子堤、遥堤、隔堤、行洪堤、围堤（圩垸）、防浪堤等；按建筑材料可分为：土堤、石堤、土石混合堤和混凝土防洪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堤防工程定义与分类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约束洪水、防止洪水泛滥、保护工农业生产和人民生命财产安全等。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堤防工程是防洪工程体系的重要组成部分，对于保障人民生命财产安全、促进经济社会发展具有重要意义。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堤防工程作用及意义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国内发展概况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堤防工程建设历史悠久，早在春秋战国时期就有了较大规模的建设。新中国成立后，我国进行了大规模的堤防工程建设，特别是1998年长江特大洪水后，国家加大了对堤防工程建设的投入力度，堤防工程建设得到了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国外发展概况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国外堤防工程建设也较早，如荷兰、美国等国家在19世纪就开始了大规模的堤防工程建设。目前，国外堤防工程建设在设计理念、施工技术、管理模式等方面都较为先进，值得我们学习和借鉴。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国内外堤防工程发展概况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施工量验收标准与流程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工程量清单核对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根据施工图纸和工程量清单，核对已完成的工程量，确保施工量与实际完成情况相符。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检查已完成的工程部位是否符合设计要求和相关标准，包括材料质量、施工工艺、结构安全等方面。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工程变更处理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对于施工过程中出现的工程变更，需按照相关规定进行审批和处理，确保变更后的施工量得到准确计量和验收。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施工量验收标准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施工单位在完成一定阶段的施工任务后，向监理单位提交验收申请，并提供相关施工资料和证明文件。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提交验收申请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监理单位对施工单位的申请进行审核，包括核对工程量清单、检查施工质量等方面，确保申请符合验收条件和标准。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监理单位审核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监理单位组织现场验收，对已完成的工程部位进行实地检查和测量，确保施工量与实际完成情况相符。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现场验收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监理单位根据现场验收情况，出具验收结果报告，对合格的工程部位予以确认，并指出需要整改的问题和要求。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验收结果确认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施工量验收流程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施工过程中的关键节点包括基础开挖、堤体填筑、护坡施工等，这些节点的完成情况对整体工程质量至关重要。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在进行施工量验收时，需要注意以下几点：确保验收人员具备相关专业知识和经验；严格按照施工图纸和工程量清单进行核对；对于发现的问题及时整改并反馈；保留完整的验收记录和资料。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现场勘察与数据收集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了解堤防工程现场实际情况，为后续施工量验收提供准确依据。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包括地形地貌、水文气象、地质条件、已有建筑物和设施等方面。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现场勘察目的和内容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数据收集方法和要求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采用测量、观测、调查等手段，获取现场相关数据。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数据应真实、准确、完整，满足施工量验收的精度和可靠性要求。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https://d.book118.com/528036054000006036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2024-09-15T00:33:11.279</cp:lastPrinted>
  <dcterms:created xsi:type="dcterms:W3CDTF">2024-09-14T16:33:11Z</dcterms:created>
  <dcterms:modified xsi:type="dcterms:W3CDTF">2024-09-14T16:33:13Z</dcterms:modified>
</cp:coreProperties>
</file>