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031A81-3BFB-441A-A05F-E1E8D21AE4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587064-6833-402B-A372-8FE8F9746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A99128-11D6-4612-84F0-3227C080E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333EF9-0344-46A4-845F-0272C5FD9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8F24A3-35B5-4297-B008-5D451F385C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845D8E8-2CBC-4059-B131-4E1544D2C8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1D873C-3650-42FE-BA16-A2FBCB5DB4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4AF1F2-6554-4590-BA84-D03AB5F408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18158C-29BA-469B-9841-B2454BCB9B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084B0F-5FB7-402C-887F-EA16344E1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862903-EAB8-46BA-8632-3CB059368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607204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9475" y="1934330"/>
            <a:ext cx="59436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《变量间关系分析》课件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878292"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变量间关系概述</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线性相关关系分析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非线性相关关系分析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因果关系分析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多变量间关系分析</a:t>
            </a:r>
          </a:p>
          <a:p>
            <a:pPr marL="203200" lvl="0" indent="-203200">
              <a:lnSpc>
                <a:spcPct val="140000"/>
              </a:lnSpc>
              <a:spcBef>
                <a:spcPts val="375"/>
              </a:spcBef>
              <a:buFont typeface="Arial"/>
              <a:buChar char="•"/>
            </a:pPr>
            <a:r>
              <a:rPr lang="en-US" sz="2400">
                <a:solidFill>
                  <a:schemeClr val="dk2">
                    <a:alpha val="100000"/>
                  </a:schemeClr>
                </a:solidFill>
                <a:latin typeface="Microsoft Yahei"/>
                <a:ea typeface="Microsoft Yahei"/>
                <a:cs typeface="Microsoft Yahei"/>
              </a:rPr>
              <a:t>变量间关系分析实践应用</a:t>
            </a:r>
          </a:p>
        </p:txBody>
      </p:sp>
      <p:sp>
        <p:nvSpPr>
          <p:cNvPr id="4" name="TextBox 4"/>
          <p:cNvSpPr txBox="1"/>
          <p:nvPr/>
        </p:nvSpPr>
        <p:spPr>
          <a:xfrm>
            <a:off x="2297146" y="2519470"/>
            <a:ext cx="2792730" cy="13011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72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635283" y="3598652"/>
            <a:ext cx="2116455"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rgbClr val="000000">
                    <a:alpha val="100000"/>
                  </a:srgbClr>
                </a:solidFill>
                <a:latin typeface="Microsoft Yahei"/>
                <a:ea typeface="Microsoft Yahei"/>
                <a:cs typeface="Microsoft Yahei"/>
              </a:rPr>
              <a:t>CONTENTS</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变量间关系概述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25" r="48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变量间关系是指两个或多个变量之间存在的相互依赖或影响的关系。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在数据分析、预测和决策等领域，理解和分析变量间关系对于揭示数据背后的规律、趋势和因果关系具有重要意义。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变量间关系定义与重要性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因果关系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一个变量（因）导致另一个变量（果）发生变化的关系。特点是需要通过严格的因果推断方法进行验证，具有明确的因果方向。</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线性关系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两个变量之间存在直线关系，可通过线性回归方程进行描述。特点是简单易懂，但可能无法准确反映复杂关系。</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非线性关系</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两个变量之间不存在直线关系，而可能呈现出曲线、指数、对数等复杂形态。特点是需要更复杂的模型进行描述，但能够更准确地反映实际关系。</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相关关系</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两个或多个变量之间存在一定程度的相互依赖，但不一定是因果关系。特点是可以通过相关系数进行量化描述，但无法确定因果方向。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变量间关系类型及特点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100">
                <a:solidFill>
                  <a:schemeClr val="lt1">
                    <a:alpha val="100000"/>
                  </a:schemeClr>
                </a:solidFill>
                <a:latin typeface="微软雅黑"/>
                <a:ea typeface="微软雅黑"/>
                <a:cs typeface="微软雅黑"/>
              </a:rPr>
              <a:t>输入</a:t>
            </a:r>
          </a:p>
          <a:p>
            <a:pPr algn="ctr">
              <a:lnSpc>
                <a:spcPct val="100000"/>
              </a:lnSpc>
            </a:pPr>
            <a:r>
              <a:rPr lang="en-US" sz="2100">
                <a:solidFill>
                  <a:schemeClr val="lt1">
                    <a:alpha val="100000"/>
                  </a:schemeClr>
                </a:solidFill>
                <a:latin typeface="微软雅黑"/>
                <a:ea typeface="微软雅黑"/>
                <a:cs typeface="微软雅黑"/>
              </a:rPr>
              <a:t>标题</a:t>
            </a:r>
          </a:p>
        </p:txBody>
      </p:sp>
      <p:grpSp>
        <p:nvGrpSpPr>
          <p:cNvPr id="3" name="Group 3"/>
          <p:cNvGrpSpPr/>
          <p:nvPr/>
        </p:nvGrpSpPr>
        <p:grpSpPr>
          <a:xfrm>
            <a:off x="5311711" y="2857500"/>
            <a:ext cx="1569720" cy="1569720"/>
            <a:chOff x="5311711" y="2857500"/>
            <a:chExt cx="1569720" cy="1569720"/>
          </a:xfrm>
        </p:grpSpPr>
        <p:sp>
          <p:nvSpPr>
            <p:cNvPr id="4" name="AutoShape 4"/>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相关分析</a:t>
            </a:r>
          </a:p>
        </p:txBody>
      </p:sp>
      <p:sp>
        <p:nvSpPr>
          <p:cNvPr id="9" name="AutoShape 9"/>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散点图</a:t>
            </a:r>
          </a:p>
        </p:txBody>
      </p:sp>
      <p:sp>
        <p:nvSpPr>
          <p:cNvPr id="11" name="AutoShape 11"/>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变量间关系分析方法简介</a:t>
              </a:r>
            </a:p>
          </p:txBody>
        </p:sp>
      </p:grpSp>
      <p:sp>
        <p:nvSpPr>
          <p:cNvPr id="34" name="TextBox 34"/>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通过绘制散点图可以直观地观察两个变量之间是否存在某种关系以及关系的形态。</a:t>
            </a:r>
          </a:p>
        </p:txBody>
      </p:sp>
      <p:sp>
        <p:nvSpPr>
          <p:cNvPr id="35" name="TextBox 35"/>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alpha val="100000"/>
                  </a:schemeClr>
                </a:solidFill>
                <a:latin typeface="Microsoft Yahei"/>
                <a:ea typeface="Microsoft Yahei"/>
                <a:cs typeface="Microsoft Yahei"/>
              </a:rPr>
              <a:t>通过因果实验、因果图等方法来验证变量之间的因果关系，并确定因果方向。因果推断是变量间关系分析的高级阶段，需要更严格的方法和假设条件。</a:t>
            </a:r>
          </a:p>
        </p:txBody>
      </p:sp>
      <p:sp>
        <p:nvSpPr>
          <p:cNvPr id="36" name="TextBox 36"/>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通过建立回归方程来描述一个或多个自变量与因变量之间的关系，并进行预测和控制。常用的回归分析方法有线性回归、逻辑回归、多项式回归等。</a:t>
            </a:r>
          </a:p>
        </p:txBody>
      </p:sp>
      <p:sp>
        <p:nvSpPr>
          <p:cNvPr id="37" name="TextBox 37"/>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alpha val="100000"/>
                  </a:schemeClr>
                </a:solidFill>
                <a:latin typeface="Microsoft Yahei"/>
                <a:ea typeface="Microsoft Yahei"/>
                <a:cs typeface="Microsoft Yahei"/>
              </a:rPr>
              <a:t>通过计算相关系数来量化两个变量之间的相关程度，常用的相关系数有皮尔逊相关系数、斯皮尔曼秩相关系数等。</a:t>
            </a:r>
          </a:p>
        </p:txBody>
      </p:sp>
      <p:sp>
        <p:nvSpPr>
          <p:cNvPr id="38" name="TextBox 38"/>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因果推断</a:t>
            </a:r>
          </a:p>
        </p:txBody>
      </p:sp>
      <p:sp>
        <p:nvSpPr>
          <p:cNvPr id="39" name="TextBox 39"/>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alpha val="100000"/>
                  </a:srgbClr>
                </a:solidFill>
                <a:latin typeface="Microsoft Yahei"/>
                <a:ea typeface="Microsoft Yahei"/>
                <a:cs typeface="Microsoft Yahei"/>
              </a:rPr>
              <a:t>回归分析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线性相关关系分析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线性相关的定义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两个变量之间如果存在一种直线关系，使得当一个变量变化时，另一个变量也随之变化，则称这两个变量线性相关。</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线性相关的性质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线性相关的两个变量之间的散点图大致呈一条直线；当一个变量增大（减小）时，另一个变量也相应增大（减小）；线性相关关系可以是正相关或负相关。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线性相关概念及性质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线性相关系数的计算公式</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r = (n∑xy - ∑x∑y) / √[(n∑x² - (∑x)²) * (n∑y² - (∑y)²)]，其中n为样本量，x和y分别为两个变量的观测值。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线性相关系数的解读</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当|r|接近1时，表示两个变量之间有较强的线性相关关系；当r接近0时，表示两个变量之间线性相关关系较弱或不存在线性相关关系；r的正负表示线性相关的方向。</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线性相关系数计算与解读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001" r="1400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线性回归模型的概念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线性回归模型是一种描述两个或多个变量之间线性关系的统计模型，通常用于预测一个变量（因变量）基于另一个或多个变量（自变量）的值。</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线性回归模型的建立步骤</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收集数据、绘制散点图、确定回归方程、检验回归方程的显著性、利用回归方程进行预测。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线性回归模型的应用场景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经济预测、市场分析、医学研究、社会科学研究等领域中，需要了解两个或多个变量之间的线性关系，并利用这种关系进行预测或决策。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线性回归模型建立与应用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248" y="1093216"/>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997301" y="2213122"/>
            <a:ext cx="5863918" cy="2148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5400" b="1">
                <a:solidFill>
                  <a:schemeClr val="dk1">
                    <a:alpha val="100000"/>
                  </a:schemeClr>
                </a:solidFill>
                <a:latin typeface="Microsoft Yahei"/>
                <a:ea typeface="Microsoft Yahei"/>
                <a:cs typeface="Microsoft Yahei"/>
              </a:rPr>
              <a:t>非线性相关关系分析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02" r="1660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指变量之间不存在直接的线性比例关系，而是通过某种曲线形式表现出来的相关关系。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非线性相关定义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包括二次曲线相关、指数相关、对数相关、幂函数相关等。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非线性相关类型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非线性相关概念及类型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250" r="2525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非线性相关系数计算</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对于不同类型的非线性相关，需要采用不同的相关系数计算公式，如Spearman秩相关系数、Kendall秩相关系数等。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非线性相关系数解读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相关系数的大小和符号可以反映变量之间的相关程度和方向，但需要注意相关系数并非唯一衡量变量间关系的指标。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非线性相关系数计算与解读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https://d.book118.com/528036072041006034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2024-09-12T15:23:04.710</cp:lastPrinted>
  <dcterms:created xsi:type="dcterms:W3CDTF">2024-09-12T07:23:04Z</dcterms:created>
  <dcterms:modified xsi:type="dcterms:W3CDTF">2024-09-12T07:23:06Z</dcterms:modified>
</cp:coreProperties>
</file>