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BE9952C-3418-4DB5-8E2B-624C32A80D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9D76AB-8240-435B-8835-F3EEA0CE81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62C7CBF-B392-47D1-BE62-305B13695B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771E810-8159-4D5F-B0AF-CE99DA3063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2AA77D2-1B41-4934-970B-E739012982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9D526B9-E931-45A9-8752-326CE2960DA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CD1648E-0FF9-484F-B5DF-0818B063940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8B6B76-36AE-4DE8-8CC5-7471DCA735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5BF44C-C090-476F-9C76-9D0B212931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30B52F-5107-41AD-BED3-CC37F30C7F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846396-69CD-47E5-9A06-351198F8B7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036104113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脑机接口在用户体验设计中的潜力</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脑机接口技术简介
 脑机接口在用户体验设计中的应用
 脑机接口对用户体验的影响
 脑机接口的伦理和社会影响
 脑机接口的未来发展趋势
 脑机接口在医疗保健领域的应用
 脑机接口在教育领域的应用
 脑机接口在娱乐领域的应用</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脑机接口技术简介</a:t>
            </a:r>
          </a:p>
        </p:txBody>
      </p:sp>
      <p:sp>
        <p:nvSpPr>
          <p:cNvPr id="3" name="Subtitle 2"/>
          <p:cNvSpPr>
            <a:spLocks noGrp="1"/>
          </p:cNvSpPr>
          <p:nvPr>
            <p:ph type="subTitle" idx="1"/>
          </p:nvPr>
        </p:nvSpPr>
        <p:spPr/>
        <p:txBody>
          <a:bodyPr/>
          <a:lstStyle/>
          <a:p>
            <a:r>
              <a:t>脑机接口在用户体验设计中的潜力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脑机接口技术简介</a:t>
            </a:r>
          </a:p>
        </p:txBody>
      </p:sp>
      <p:sp>
        <p:nvSpPr>
          <p:cNvPr id="3" name="Text Placeholder 2"/>
          <p:cNvSpPr>
            <a:spLocks noGrp="1"/>
          </p:cNvSpPr>
          <p:nvPr>
            <p:ph type="body" idx="1"/>
          </p:nvPr>
        </p:nvSpPr>
        <p:spPr/>
        <p:txBody>
          <a:bodyPr/>
          <a:lstStyle/>
          <a:p>
            <a:r>
              <a:t>脑机接口技术简介：</a:t>
            </a:r>
          </a:p>
        </p:txBody>
      </p:sp>
      <p:sp>
        <p:nvSpPr>
          <p:cNvPr id="4" name="Content Placeholder 3"/>
          <p:cNvSpPr>
            <a:spLocks noGrp="1"/>
          </p:cNvSpPr>
          <p:nvPr>
            <p:ph sz="half" idx="2"/>
          </p:nvPr>
        </p:nvSpPr>
        <p:spPr/>
        <p:txBody>
          <a:bodyPr/>
          <a:lstStyle/>
          <a:p>
            <a:r>
              <a:t>1. 脑机接口(Brain-Computer Interface, BCI)是一项连接人脑和外部设备（如计算机、机械臂或假肢）的技术,通过译码大脑信号并将其通过输出设备传给外部设备，从而实现对外部设备的控制或发送动作意图。</a:t>
            </a:r>
          </a:p>
          <a:p>
            <a:r>
              <a:t>2. 脑机接口技术主要分为有创和无创两种。有创脑机接口需要外科手术植入电极或其他设备到大脑中,而无创脑机接口不需要手术，而是通过传感器或其他设备记录大脑活动。</a:t>
            </a:r>
          </a:p>
          <a:p>
            <a:r>
              <a:t>3. 无创脑机接口技术目前较常用的是脑电图(Electroencephalography, EEG)和功能性磁共振成像(Functional Magnetic Resonance Imaging, fMRI)。这两项技术都是利用人脑中的电信号或血流动力学变化来记录脑活动,从而进行分析和应用。</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脑机接口技术简介</a:t>
            </a:r>
          </a:p>
        </p:txBody>
      </p:sp>
      <p:sp>
        <p:nvSpPr>
          <p:cNvPr id="3" name="Text Placeholder 2"/>
          <p:cNvSpPr>
            <a:spLocks noGrp="1"/>
          </p:cNvSpPr>
          <p:nvPr>
            <p:ph type="body" idx="1"/>
          </p:nvPr>
        </p:nvSpPr>
        <p:spPr/>
        <p:txBody>
          <a:bodyPr/>
          <a:lstStyle/>
          <a:p>
            <a:r>
              <a:t>BCI控制器的类型：</a:t>
            </a:r>
          </a:p>
        </p:txBody>
      </p:sp>
      <p:sp>
        <p:nvSpPr>
          <p:cNvPr id="4" name="Content Placeholder 3"/>
          <p:cNvSpPr>
            <a:spLocks noGrp="1"/>
          </p:cNvSpPr>
          <p:nvPr>
            <p:ph sz="half" idx="2"/>
          </p:nvPr>
        </p:nvSpPr>
        <p:spPr/>
        <p:txBody>
          <a:bodyPr/>
          <a:lstStyle/>
          <a:p>
            <a:r>
              <a:t>1. BCI控制器主要分为侵入性和非侵入性。侵入性控制器通过外科手术植入大脑,非侵入性控制器通过头部皮肤表面进行信号采集。</a:t>
            </a:r>
          </a:p>
          <a:p>
            <a:r>
              <a:t>2. 侵入性控制器可以采集更丰富的脑信号,精度和控制能力更强,但存在创伤和感染风险。</a:t>
            </a:r>
          </a:p>
          <a:p>
            <a:r>
              <a:t>3. 非侵入性控制器安全性和易用性更好,但采集的脑信号质量相对较差。</a:t>
            </a:r>
          </a:p>
        </p:txBody>
      </p:sp>
      <p:sp>
        <p:nvSpPr>
          <p:cNvPr id="5" name="Text Placeholder 4"/>
          <p:cNvSpPr>
            <a:spLocks noGrp="1"/>
          </p:cNvSpPr>
          <p:nvPr>
            <p:ph type="body" idx="3"/>
          </p:nvPr>
        </p:nvSpPr>
        <p:spPr/>
        <p:txBody>
          <a:bodyPr/>
          <a:lstStyle/>
          <a:p>
            <a:r>
              <a:t>BCI控制器的应用：</a:t>
            </a:r>
          </a:p>
        </p:txBody>
      </p:sp>
      <p:sp>
        <p:nvSpPr>
          <p:cNvPr id="6" name="Content Placeholder 5"/>
          <p:cNvSpPr>
            <a:spLocks noGrp="1"/>
          </p:cNvSpPr>
          <p:nvPr>
            <p:ph sz="half" idx="4"/>
          </p:nvPr>
        </p:nvSpPr>
        <p:spPr/>
        <p:txBody>
          <a:bodyPr/>
          <a:lstStyle/>
          <a:p>
            <a:r>
              <a:t>1. 脑机接口技术在医疗领域的应用包括脑机接口假肢、脑机接口控制助听器或人工耳蜗、脑机接口植入清醒梦设备、脑机接口癫痫治疗设备和脑机接口用于精神疾病的治疗。</a:t>
            </a:r>
          </a:p>
          <a:p>
            <a:r>
              <a:t>2. 脑机接口技术还能用于增强现实和增强士兵的作战能力。</a:t>
            </a:r>
          </a:p>
          <a:p>
            <a:r>
              <a:t>3..脑机接口技术在娱乐领域应用包括控制视频游戏、控制机器人、控制虚拟现实或增强现实设备等。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脑机接口技术简介</a:t>
            </a:r>
          </a:p>
        </p:txBody>
      </p:sp>
      <p:sp>
        <p:nvSpPr>
          <p:cNvPr id="3" name="Text Placeholder 2"/>
          <p:cNvSpPr>
            <a:spLocks noGrp="1"/>
          </p:cNvSpPr>
          <p:nvPr>
            <p:ph type="body" idx="1"/>
          </p:nvPr>
        </p:nvSpPr>
        <p:spPr/>
        <p:txBody>
          <a:bodyPr/>
          <a:lstStyle/>
          <a:p>
            <a:r>
              <a:t>BCI控制器的挑战：</a:t>
            </a:r>
          </a:p>
        </p:txBody>
      </p:sp>
      <p:sp>
        <p:nvSpPr>
          <p:cNvPr id="4" name="Content Placeholder 3"/>
          <p:cNvSpPr>
            <a:spLocks noGrp="1"/>
          </p:cNvSpPr>
          <p:nvPr>
            <p:ph sz="half" idx="2"/>
          </p:nvPr>
        </p:nvSpPr>
        <p:spPr/>
        <p:txBody>
          <a:bodyPr/>
          <a:lstStyle/>
          <a:p>
            <a:r>
              <a:t>1. 脑信号的测量和解读依然面临较大挑战。</a:t>
            </a:r>
          </a:p>
          <a:p>
            <a:r>
              <a:t>2. 开发脑机接口硬件和软件设备还需要考虑成本和安全性问题。</a:t>
            </a:r>
          </a:p>
          <a:p>
            <a:r>
              <a:t>3. 目前还有许多安全和伦理方面的问题需要解决。</a:t>
            </a:r>
          </a:p>
        </p:txBody>
      </p:sp>
      <p:sp>
        <p:nvSpPr>
          <p:cNvPr id="5" name="Text Placeholder 4"/>
          <p:cNvSpPr>
            <a:spLocks noGrp="1"/>
          </p:cNvSpPr>
          <p:nvPr>
            <p:ph type="body" idx="3"/>
          </p:nvPr>
        </p:nvSpPr>
        <p:spPr/>
        <p:txBody>
          <a:bodyPr/>
          <a:lstStyle/>
          <a:p>
            <a:r>
              <a:t>BCI控制器的伦理问题：</a:t>
            </a:r>
          </a:p>
        </p:txBody>
      </p:sp>
      <p:sp>
        <p:nvSpPr>
          <p:cNvPr id="6" name="Content Placeholder 5"/>
          <p:cNvSpPr>
            <a:spLocks noGrp="1"/>
          </p:cNvSpPr>
          <p:nvPr>
            <p:ph sz="half" idx="4"/>
          </p:nvPr>
        </p:nvSpPr>
        <p:spPr/>
        <p:txBody>
          <a:bodyPr/>
          <a:lstStyle/>
          <a:p>
            <a:r>
              <a:t>1. 脑机接口技术可能会导致数据泄露和隐私侵犯,还可能被用于不当目的，如思维控制或记忆读取。</a:t>
            </a:r>
          </a:p>
          <a:p>
            <a:r>
              <a:t>2. 脑机接口技术的普及或导致数字鸿沟的进一步加深。</a:t>
            </a:r>
          </a:p>
          <a:p>
            <a:r>
              <a:t>3. 利用脑机接口技术增强人的智力可能会导致社会公平的失衡。</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脑机接口技术简介</a:t>
            </a:r>
          </a:p>
        </p:txBody>
      </p:sp>
      <p:sp>
        <p:nvSpPr>
          <p:cNvPr id="3" name="Text Placeholder 2"/>
          <p:cNvSpPr>
            <a:spLocks noGrp="1"/>
          </p:cNvSpPr>
          <p:nvPr>
            <p:ph type="body" idx="1"/>
          </p:nvPr>
        </p:nvSpPr>
        <p:spPr/>
        <p:txBody>
          <a:bodyPr/>
          <a:lstStyle/>
          <a:p>
            <a:r>
              <a:t>BCI控制器的未来：</a:t>
            </a:r>
          </a:p>
        </p:txBody>
      </p:sp>
      <p:sp>
        <p:nvSpPr>
          <p:cNvPr id="4" name="Content Placeholder 3"/>
          <p:cNvSpPr>
            <a:spLocks noGrp="1"/>
          </p:cNvSpPr>
          <p:nvPr>
            <p:ph sz="half" idx="2"/>
          </p:nvPr>
        </p:nvSpPr>
        <p:spPr/>
        <p:txBody>
          <a:bodyPr/>
          <a:lstStyle/>
          <a:p>
            <a:r>
              <a:t>1. 脑机接口技术预计将在未来几年内取得重大进展，</a:t>
            </a:r>
          </a:p>
          <a:p>
            <a:r>
              <a:t>2. 脑机接口技術在医学、增强现实、娱乐和军事等领域有广阔的应用前景。</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脑机接口在用户体验设计中的应用</a:t>
            </a:r>
          </a:p>
        </p:txBody>
      </p:sp>
      <p:sp>
        <p:nvSpPr>
          <p:cNvPr id="3" name="Subtitle 2"/>
          <p:cNvSpPr>
            <a:spLocks noGrp="1"/>
          </p:cNvSpPr>
          <p:nvPr>
            <p:ph type="subTitle" idx="1"/>
          </p:nvPr>
        </p:nvSpPr>
        <p:spPr/>
        <p:txBody>
          <a:bodyPr/>
          <a:lstStyle/>
          <a:p>
            <a:r>
              <a:t>脑机接口在用户体验设计中的潜力</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脑机接口在用户体验设计中的应用</a:t>
            </a:r>
          </a:p>
        </p:txBody>
      </p:sp>
      <p:sp>
        <p:nvSpPr>
          <p:cNvPr id="3" name="Text Placeholder 2"/>
          <p:cNvSpPr>
            <a:spLocks noGrp="1"/>
          </p:cNvSpPr>
          <p:nvPr>
            <p:ph type="body" idx="1"/>
          </p:nvPr>
        </p:nvSpPr>
        <p:spPr/>
        <p:txBody>
          <a:bodyPr/>
          <a:lstStyle/>
          <a:p>
            <a:r>
              <a:t>脑机接口技术原理及优势：</a:t>
            </a:r>
          </a:p>
        </p:txBody>
      </p:sp>
      <p:sp>
        <p:nvSpPr>
          <p:cNvPr id="4" name="Content Placeholder 3"/>
          <p:cNvSpPr>
            <a:spLocks noGrp="1"/>
          </p:cNvSpPr>
          <p:nvPr>
            <p:ph sz="half" idx="2"/>
          </p:nvPr>
        </p:nvSpPr>
        <p:spPr/>
        <p:txBody>
          <a:bodyPr/>
          <a:lstStyle/>
          <a:p>
            <a:r>
              <a:t>1. 脑机接口通过采集和分析大脑活动，建立大脑与外部设备之间的直接通信通道，实现大脑信号与计算机设备之间的双向交互。</a:t>
            </a:r>
          </a:p>
          <a:p>
            <a:r>
              <a:t>2. 脑机接口的优势在于能够绕过传统的输入输出设备，直接从大脑信号中读取信息并控制设备，从而提供更自然、更直接的用户体验。</a:t>
            </a:r>
          </a:p>
        </p:txBody>
      </p:sp>
      <p:sp>
        <p:nvSpPr>
          <p:cNvPr id="5" name="Text Placeholder 4"/>
          <p:cNvSpPr>
            <a:spLocks noGrp="1"/>
          </p:cNvSpPr>
          <p:nvPr>
            <p:ph type="body" idx="3"/>
          </p:nvPr>
        </p:nvSpPr>
        <p:spPr/>
        <p:txBody>
          <a:bodyPr/>
          <a:lstStyle/>
          <a:p>
            <a:r>
              <a:t>脑机接口在用户体验设计中的应用前景：</a:t>
            </a:r>
          </a:p>
        </p:txBody>
      </p:sp>
      <p:sp>
        <p:nvSpPr>
          <p:cNvPr id="6" name="Content Placeholder 5"/>
          <p:cNvSpPr>
            <a:spLocks noGrp="1"/>
          </p:cNvSpPr>
          <p:nvPr>
            <p:ph sz="half" idx="4"/>
          </p:nvPr>
        </p:nvSpPr>
        <p:spPr/>
        <p:txBody>
          <a:bodyPr/>
          <a:lstStyle/>
          <a:p>
            <a:r>
              <a:t>1. 脑机接口在用户体验设计中具有广泛的应用前景，包括但不限于以下领域：</a:t>
            </a:r>
          </a:p>
          <a:p>
            <a:r>
              <a:t>  - 沉浸式游戏和虚拟现实体验：脑机接口允许用户在沉浸式环境中实现更加自然和直观的操作，以及更加逼真的情感体验。</a:t>
            </a:r>
          </a:p>
          <a:p>
            <a:r>
              <a:t>  - 智能家居和智能办公：脑机接口可以实现免提控制，例如用户可以通过脑电波控制智能家居设备或办公设备，使操作更加便捷、高效和人性化。</a:t>
            </a:r>
          </a:p>
          <a:p>
            <a:r>
              <a:t>  - 医疗和康复：脑机接口可以帮助残疾人士恢复失去的功能，例如中风患者通过脑机接口恢复手臂活动能力。</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脑机接口在用户体验设计中的应用</a:t>
            </a:r>
          </a:p>
        </p:txBody>
      </p:sp>
      <p:sp>
        <p:nvSpPr>
          <p:cNvPr id="3" name="Text Placeholder 2"/>
          <p:cNvSpPr>
            <a:spLocks noGrp="1"/>
          </p:cNvSpPr>
          <p:nvPr>
            <p:ph type="body" idx="1"/>
          </p:nvPr>
        </p:nvSpPr>
        <p:spPr/>
        <p:txBody>
          <a:bodyPr/>
          <a:lstStyle/>
          <a:p>
            <a:r>
              <a:t>脑机接口在用户体验设计中的挑战：</a:t>
            </a:r>
          </a:p>
        </p:txBody>
      </p:sp>
      <p:sp>
        <p:nvSpPr>
          <p:cNvPr id="4" name="Content Placeholder 3"/>
          <p:cNvSpPr>
            <a:spLocks noGrp="1"/>
          </p:cNvSpPr>
          <p:nvPr>
            <p:ph sz="half" idx="2"/>
          </p:nvPr>
        </p:nvSpPr>
        <p:spPr/>
        <p:txBody>
          <a:bodyPr/>
          <a:lstStyle/>
          <a:p>
            <a:r>
              <a:t>1. 脑机接口在用户体验设计中也面临着一定的挑战，包括：</a:t>
            </a:r>
          </a:p>
          <a:p>
            <a:r>
              <a:t>  - 脑机接口技术仍处于早期发展阶段，存在着稳定性、安全性、准确性和成本等方面的挑战。</a:t>
            </a:r>
          </a:p>
          <a:p>
            <a:r>
              <a:t>  - 脑机接口的设计和实现需要跨学科的协作，包括神经科学、计算机科学、工程学和设计等领域的专家。</a:t>
            </a:r>
          </a:p>
          <a:p>
            <a:r>
              <a:t>  - 脑机接口的应用需要考虑伦理和社会影响，例如用户隐私、数据安全和自主权等问题。</a:t>
            </a:r>
          </a:p>
        </p:txBody>
      </p:sp>
      <p:sp>
        <p:nvSpPr>
          <p:cNvPr id="5" name="Text Placeholder 4"/>
          <p:cNvSpPr>
            <a:spLocks noGrp="1"/>
          </p:cNvSpPr>
          <p:nvPr>
            <p:ph type="body" idx="3"/>
          </p:nvPr>
        </p:nvSpPr>
        <p:spPr/>
        <p:txBody>
          <a:bodyPr/>
          <a:lstStyle/>
          <a:p>
            <a:r>
              <a:t>脑机接口的伦理和社会影响：</a:t>
            </a:r>
          </a:p>
        </p:txBody>
      </p:sp>
      <p:sp>
        <p:nvSpPr>
          <p:cNvPr id="6" name="Content Placeholder 5"/>
          <p:cNvSpPr>
            <a:spLocks noGrp="1"/>
          </p:cNvSpPr>
          <p:nvPr>
            <p:ph sz="half" idx="4"/>
          </p:nvPr>
        </p:nvSpPr>
        <p:spPr/>
        <p:txBody>
          <a:bodyPr/>
          <a:lstStyle/>
          <a:p>
            <a:r>
              <a:t>1. 脑机接口的伦理和社会影响不容忽视，包括以下几个方面：</a:t>
            </a:r>
          </a:p>
          <a:p>
            <a:r>
              <a:t>  - 用户隐私和数据安全：脑机接口可以收集大量的用户数据，包括情感、思想和行为，因此需要建立严格的数据保护和隐私保护措施。</a:t>
            </a:r>
          </a:p>
          <a:p>
            <a:r>
              <a:t>  - 自主权和自由意志：脑机接口可能影响用户的决策和行为，因此需要关注脑机接口对用户自主权和自由意志的影响。</a:t>
            </a:r>
          </a:p>
          <a:p>
            <a:r>
              <a:t>  - 认知增强和身份认同：脑机接口可能会被用于增强用户的认知能力，这可能引发对社会公平性和人类身份认同的质疑。</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脑机接口在用户体验设计中的应用</a:t>
            </a:r>
          </a:p>
        </p:txBody>
      </p:sp>
      <p:sp>
        <p:nvSpPr>
          <p:cNvPr id="3" name="Text Placeholder 2"/>
          <p:cNvSpPr>
            <a:spLocks noGrp="1"/>
          </p:cNvSpPr>
          <p:nvPr>
            <p:ph type="body" idx="1"/>
          </p:nvPr>
        </p:nvSpPr>
        <p:spPr/>
        <p:txBody>
          <a:bodyPr/>
          <a:lstStyle/>
          <a:p>
            <a:r>
              <a:t>脑机接口在未来用户体验设计中的发展趋势：</a:t>
            </a:r>
          </a:p>
        </p:txBody>
      </p:sp>
      <p:sp>
        <p:nvSpPr>
          <p:cNvPr id="4" name="Content Placeholder 3"/>
          <p:cNvSpPr>
            <a:spLocks noGrp="1"/>
          </p:cNvSpPr>
          <p:nvPr>
            <p:ph sz="half" idx="2"/>
          </p:nvPr>
        </p:nvSpPr>
        <p:spPr/>
        <p:txBody>
          <a:bodyPr/>
          <a:lstStyle/>
          <a:p>
            <a:r>
              <a:t>1. 脑机接口在未来用户体验设计中的发展趋势包括以下几个方面：</a:t>
            </a:r>
          </a:p>
          <a:p>
            <a:r>
              <a:t>  - 微型化和可穿戴化：脑机接口设备正在变得更加紧凑和轻便，可以被集成到可穿戴设备中，从而实现更为便捷和无缝的用户体验。</a:t>
            </a:r>
          </a:p>
          <a:p>
            <a:r>
              <a:t>  - 无创技术：脑机接口技术正在朝着无创和非侵入性的方向发展，例如基于脑电波、脑磁波或近红外光谱等技术，从而降低对用户健康的潜在风险。</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脑机接口对用户体验的影响</a:t>
            </a:r>
          </a:p>
        </p:txBody>
      </p:sp>
      <p:sp>
        <p:nvSpPr>
          <p:cNvPr id="3" name="Subtitle 2"/>
          <p:cNvSpPr>
            <a:spLocks noGrp="1"/>
          </p:cNvSpPr>
          <p:nvPr>
            <p:ph type="subTitle" idx="1"/>
          </p:nvPr>
        </p:nvSpPr>
        <p:spPr/>
        <p:txBody>
          <a:bodyPr/>
          <a:lstStyle/>
          <a:p>
            <a:r>
              <a:t>脑机接口在用户体验设计中的潜力</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脑机接口对用户体验的影响</a:t>
            </a:r>
          </a:p>
        </p:txBody>
      </p:sp>
      <p:sp>
        <p:nvSpPr>
          <p:cNvPr id="3" name="Text Placeholder 2"/>
          <p:cNvSpPr>
            <a:spLocks noGrp="1"/>
          </p:cNvSpPr>
          <p:nvPr>
            <p:ph type="body" idx="1"/>
          </p:nvPr>
        </p:nvSpPr>
        <p:spPr/>
        <p:txBody>
          <a:bodyPr/>
          <a:lstStyle/>
          <a:p>
            <a:r>
              <a:t>脑机接口在用户体验设计中的潜力,</a:t>
            </a:r>
          </a:p>
        </p:txBody>
      </p:sp>
      <p:sp>
        <p:nvSpPr>
          <p:cNvPr id="4" name="Content Placeholder 3"/>
          <p:cNvSpPr>
            <a:spLocks noGrp="1"/>
          </p:cNvSpPr>
          <p:nvPr>
            <p:ph sz="half" idx="2"/>
          </p:nvPr>
        </p:nvSpPr>
        <p:spPr/>
        <p:txBody>
          <a:bodyPr/>
          <a:lstStyle/>
          <a:p>
            <a:r>
              <a:t>1. 脑机接口技术的发展趋势：</a:t>
            </a:r>
          </a:p>
          <a:p>
            <a:r>
              <a:t>  - 脑机接口技术近年来取得了重大进展，从侵入式脑机接口到非侵入式脑机接口，技术日趋成熟。</a:t>
            </a:r>
          </a:p>
          <a:p>
            <a:r>
              <a:t>  - 脑机接口技术在医疗、军事、教育、游戏等领域都有广泛的应用前景。</a:t>
            </a:r>
          </a:p>
          <a:p>
            <a:r>
              <a:t>2. 脑机接口对用户体验的影响：</a:t>
            </a:r>
          </a:p>
          <a:p>
            <a:r>
              <a:t>  - 脑机接口技术可以帮助用户实现更加自然、直观的人机交互。</a:t>
            </a:r>
          </a:p>
          <a:p>
            <a:r>
              <a:t>  - 脑机接口技术可以帮助用户更轻松地控制电子设备，提高用户体验。</a:t>
            </a:r>
          </a:p>
          <a:p>
            <a:r>
              <a:t>  - 脑机接口技术可以帮助用户更有效地学习和记忆信息，提高学习效率。</a:t>
            </a:r>
          </a:p>
        </p:txBody>
      </p:sp>
      <p:sp>
        <p:nvSpPr>
          <p:cNvPr id="5" name="Text Placeholder 4"/>
          <p:cNvSpPr>
            <a:spLocks noGrp="1"/>
          </p:cNvSpPr>
          <p:nvPr>
            <p:ph type="body" idx="3"/>
          </p:nvPr>
        </p:nvSpPr>
        <p:spPr/>
        <p:txBody>
          <a:bodyPr/>
          <a:lstStyle/>
          <a:p>
            <a:r>
              <a:t>脑机接口技术在用户体验设计中的应用,</a:t>
            </a:r>
          </a:p>
        </p:txBody>
      </p:sp>
      <p:sp>
        <p:nvSpPr>
          <p:cNvPr id="6" name="Content Placeholder 5"/>
          <p:cNvSpPr>
            <a:spLocks noGrp="1"/>
          </p:cNvSpPr>
          <p:nvPr>
            <p:ph sz="half" idx="4"/>
          </p:nvPr>
        </p:nvSpPr>
        <p:spPr/>
        <p:txBody>
          <a:bodyPr/>
          <a:lstStyle/>
          <a:p>
            <a:r>
              <a:t>1. 医疗领域：</a:t>
            </a:r>
          </a:p>
          <a:p>
            <a:r>
              <a:t>  - 脑机接口技术可以帮助瘫痪患者恢复运动能力。</a:t>
            </a:r>
          </a:p>
          <a:p>
            <a:r>
              <a:t>  - 脑机接口技术可以帮助癫痫患者控制癫痫发作。</a:t>
            </a:r>
          </a:p>
          <a:p>
            <a:r>
              <a:t>  - 脑机接口技术可以帮助阿尔茨海默病患者改善认知功能。</a:t>
            </a:r>
          </a:p>
          <a:p>
            <a:r>
              <a:t>2. 军事领域：</a:t>
            </a:r>
          </a:p>
          <a:p>
            <a:r>
              <a:t>  - 脑机接口技术可以帮助士兵提高作战能力。</a:t>
            </a:r>
          </a:p>
          <a:p>
            <a:r>
              <a:t>  - 脑机接口技术可以帮助士兵更有效地控制武器装备。</a:t>
            </a:r>
          </a:p>
          <a:p>
            <a:r>
              <a:t>  - 脑机接口技术可以帮助士兵更轻松地与其他士兵交流。</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脑机接口对用户体验的影响</a:t>
            </a:r>
          </a:p>
        </p:txBody>
      </p:sp>
      <p:sp>
        <p:nvSpPr>
          <p:cNvPr id="3" name="Text Placeholder 2"/>
          <p:cNvSpPr>
            <a:spLocks noGrp="1"/>
          </p:cNvSpPr>
          <p:nvPr>
            <p:ph type="body" idx="1"/>
          </p:nvPr>
        </p:nvSpPr>
        <p:spPr/>
        <p:txBody>
          <a:bodyPr/>
          <a:lstStyle/>
          <a:p>
            <a:r>
              <a:t>脑机接口技术在教育领域中的应用,</a:t>
            </a:r>
          </a:p>
        </p:txBody>
      </p:sp>
      <p:sp>
        <p:nvSpPr>
          <p:cNvPr id="4" name="Content Placeholder 3"/>
          <p:cNvSpPr>
            <a:spLocks noGrp="1"/>
          </p:cNvSpPr>
          <p:nvPr>
            <p:ph sz="half" idx="2"/>
          </p:nvPr>
        </p:nvSpPr>
        <p:spPr/>
        <p:txBody>
          <a:bodyPr/>
          <a:lstStyle/>
          <a:p>
            <a:r>
              <a:t>1. 学习和记忆：</a:t>
            </a:r>
          </a:p>
          <a:p>
            <a:r>
              <a:t>  - 脑机接口技术可以帮助学生更轻松地学习和记忆信息。</a:t>
            </a:r>
          </a:p>
          <a:p>
            <a:r>
              <a:t>  - 脑机接口技术可以帮助学生提高学习效率。</a:t>
            </a:r>
          </a:p>
          <a:p>
            <a:r>
              <a:t>  - 脑机接口技术可以帮助学生更好地理解复杂的概念。</a:t>
            </a:r>
          </a:p>
          <a:p>
            <a:r>
              <a:t>2. 注意力和集中力：</a:t>
            </a:r>
          </a:p>
          <a:p>
            <a:r>
              <a:t>  - 脑机接口技术可以帮助学生提高注意力和集中力。</a:t>
            </a:r>
          </a:p>
          <a:p>
            <a:r>
              <a:t>  - 脑机接口技术可以帮助学生减少分心。</a:t>
            </a:r>
          </a:p>
          <a:p>
            <a:r>
              <a:t>  - 脑机接口技术可以帮助学生更专注于学习任务。</a:t>
            </a:r>
          </a:p>
        </p:txBody>
      </p:sp>
      <p:sp>
        <p:nvSpPr>
          <p:cNvPr id="5" name="Text Placeholder 4"/>
          <p:cNvSpPr>
            <a:spLocks noGrp="1"/>
          </p:cNvSpPr>
          <p:nvPr>
            <p:ph type="body" idx="3"/>
          </p:nvPr>
        </p:nvSpPr>
        <p:spPr/>
        <p:txBody>
          <a:bodyPr/>
          <a:lstStyle/>
          <a:p>
            <a:r>
              <a:t>脑机接口技术在游戏领域中的应用,</a:t>
            </a:r>
          </a:p>
        </p:txBody>
      </p:sp>
      <p:sp>
        <p:nvSpPr>
          <p:cNvPr id="6" name="Content Placeholder 5"/>
          <p:cNvSpPr>
            <a:spLocks noGrp="1"/>
          </p:cNvSpPr>
          <p:nvPr>
            <p:ph sz="half" idx="4"/>
          </p:nvPr>
        </p:nvSpPr>
        <p:spPr/>
        <p:txBody>
          <a:bodyPr/>
          <a:lstStyle/>
          <a:p>
            <a:r>
              <a:t>1. 沉浸式游戏体验：</a:t>
            </a:r>
          </a:p>
          <a:p>
            <a:r>
              <a:t>  - 脑机接口技术可以帮助玩家获得更加沉浸式的游戏体验。</a:t>
            </a:r>
          </a:p>
          <a:p>
            <a:r>
              <a:t>  - 脑机接口技术可以帮助玩家更直观地控制游戏角色。</a:t>
            </a:r>
          </a:p>
          <a:p>
            <a:r>
              <a:t>  - 脑机接口技术可以帮助玩家更深入地融入游戏世界。</a:t>
            </a:r>
          </a:p>
          <a:p>
            <a:r>
              <a:t>2. 游戏辅助和培训：</a:t>
            </a:r>
          </a:p>
          <a:p>
            <a:r>
              <a:t>  - 脑机接口技术可以帮助玩家提高游戏技巧。</a:t>
            </a:r>
          </a:p>
          <a:p>
            <a:r>
              <a:t>  - 脑机接口技术可以帮助玩家更快地掌握游戏玩法。</a:t>
            </a:r>
          </a:p>
          <a:p>
            <a:r>
              <a:t>  - 脑机接口技术可以帮助玩家更好地完成游戏任务。</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脑机接口的伦理和社会影响</a:t>
            </a:r>
          </a:p>
        </p:txBody>
      </p:sp>
      <p:sp>
        <p:nvSpPr>
          <p:cNvPr id="3" name="Subtitle 2"/>
          <p:cNvSpPr>
            <a:spLocks noGrp="1"/>
          </p:cNvSpPr>
          <p:nvPr>
            <p:ph type="subTitle" idx="1"/>
          </p:nvPr>
        </p:nvSpPr>
        <p:spPr/>
        <p:txBody>
          <a:bodyPr/>
          <a:lstStyle/>
          <a:p>
            <a:r>
              <a:t>脑机接口在用户体验设计中的潜力</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脑机接口的伦理和社会影响</a:t>
            </a:r>
          </a:p>
        </p:txBody>
      </p:sp>
      <p:sp>
        <p:nvSpPr>
          <p:cNvPr id="3" name="Text Placeholder 2"/>
          <p:cNvSpPr>
            <a:spLocks noGrp="1"/>
          </p:cNvSpPr>
          <p:nvPr>
            <p:ph type="body" idx="1"/>
          </p:nvPr>
        </p:nvSpPr>
        <p:spPr/>
        <p:txBody>
          <a:bodyPr/>
          <a:lstStyle/>
          <a:p>
            <a:r>
              <a:t>脑机接口的伦理影响</a:t>
            </a:r>
          </a:p>
        </p:txBody>
      </p:sp>
      <p:sp>
        <p:nvSpPr>
          <p:cNvPr id="4" name="Content Placeholder 3"/>
          <p:cNvSpPr>
            <a:spLocks noGrp="1"/>
          </p:cNvSpPr>
          <p:nvPr>
            <p:ph sz="half" idx="2"/>
          </p:nvPr>
        </p:nvSpPr>
        <p:spPr/>
        <p:txBody>
          <a:bodyPr/>
          <a:lstStyle/>
          <a:p>
            <a:r>
              <a:t>1. 隐私和数据保护：脑机接口技术涉及对大脑活动的监测和收集，这可能会引发隐私和数据保护问题。需要制定伦理准则来确保个人数据的安全和保密，防止未经授权的访问和滥用。</a:t>
            </a:r>
          </a:p>
          <a:p>
            <a:r>
              <a:t>2. 自主权和代理权：脑机接口技术可能会对个人的自主权和代理权产生影响。大脑活动直接与思想和行为相关联，因此脑机接口技术的应用可能会引起对自由意志和决策权的担忧。需要探讨如何确保个人的自主权和代理权在脑机接口技术的发展和应用中得到保护。</a:t>
            </a:r>
          </a:p>
          <a:p>
            <a:r>
              <a:t>3. 公平与公正：脑机接口技术的开发和应用可能导致新的不平等和歧视。例如，那些拥有更多资源的人可能会更容易获得脑机接口技术，从而在教育、就业和医疗保健等方面获得优势。需要关注脑机接口技术的公平与公正，确保技术不会加剧社会不平等。</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脑机接口的伦理和社会影响</a:t>
            </a:r>
          </a:p>
        </p:txBody>
      </p:sp>
      <p:sp>
        <p:nvSpPr>
          <p:cNvPr id="3" name="Text Placeholder 2"/>
          <p:cNvSpPr>
            <a:spLocks noGrp="1"/>
          </p:cNvSpPr>
          <p:nvPr>
            <p:ph type="body" idx="1"/>
          </p:nvPr>
        </p:nvSpPr>
        <p:spPr/>
        <p:txBody>
          <a:bodyPr/>
          <a:lstStyle/>
          <a:p>
            <a:r>
              <a:t>脑机接口的社会影响</a:t>
            </a:r>
          </a:p>
        </p:txBody>
      </p:sp>
      <p:sp>
        <p:nvSpPr>
          <p:cNvPr id="4" name="Content Placeholder 3"/>
          <p:cNvSpPr>
            <a:spLocks noGrp="1"/>
          </p:cNvSpPr>
          <p:nvPr>
            <p:ph sz="half" idx="2"/>
          </p:nvPr>
        </p:nvSpPr>
        <p:spPr/>
        <p:txBody>
          <a:bodyPr/>
          <a:lstStyle/>
          <a:p>
            <a:r>
              <a:t>1. 加强人机交互：脑机接口技术可以实现更加自然和直观的人机交互方式。通过直接读取大脑信号，脑机接口可以使人们能够与计算机和机器进行更无缝和有效的交互，从而改善用户体验并提高生产力。</a:t>
            </a:r>
          </a:p>
          <a:p>
            <a:r>
              <a:t>2. 医疗应用：脑机接口技术在医疗领域具有巨大的潜力。它可以帮助残疾人恢复功能，例如帮助瘫痪患者控制假肢或帮助失语症患者与他人交流。脑机接口技术还可以用于治疗神经系统疾病，如帕金森病和癫痫。</a:t>
            </a:r>
          </a:p>
          <a:p>
            <a:r>
              <a:t>3. 教育和学习：脑机接口技术可以用来增强教育和学习效果。通过监测大脑活动，脑机接口可以提供有关学习者注意力、理解和记忆的实时反馈。这些信息可以用来调整教学方法并提供个性化的学习体验，从而提高学习效率。</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https://d.book118.com/528036104113006047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112</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脑机接口技术简介</vt:lpstr>
      <vt:lpstr>#. 脑机接口技术简介</vt:lpstr>
      <vt:lpstr>#. 脑机接口技术简介</vt:lpstr>
      <vt:lpstr>#. 脑机接口技术简介</vt:lpstr>
      <vt:lpstr>#. 脑机接口技术简介</vt:lpstr>
      <vt:lpstr> 脑机接口在用户体验设计中的应用</vt:lpstr>
      <vt:lpstr>#. 脑机接口在用户体验设计中的应用</vt:lpstr>
      <vt:lpstr>#. 脑机接口在用户体验设计中的应用</vt:lpstr>
      <vt:lpstr>#. 脑机接口在用户体验设计中的应用</vt:lpstr>
      <vt:lpstr> 脑机接口对用户体验的影响</vt:lpstr>
      <vt:lpstr> 脑机接口对用户体验的影响</vt:lpstr>
      <vt:lpstr> 脑机接口对用户体验的影响</vt:lpstr>
      <vt:lpstr> 脑机接口的伦理和社会影响</vt:lpstr>
      <vt:lpstr> 脑机接口的伦理和社会影响</vt:lpstr>
      <vt:lpstr> 脑机接口的伦理和社会影响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2024-09-29T01:58:15.132</cp:lastPrinted>
  <dcterms:created xsi:type="dcterms:W3CDTF">2024-09-28T17:58:15Z</dcterms:created>
  <dcterms:modified xsi:type="dcterms:W3CDTF">2024-09-28T17:58:17Z</dcterms:modified>
</cp:coreProperties>
</file>