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6CFFB-ED6B-4923-B9D7-A9769E625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E4792-A43D-4BB7-883D-E74236EDE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A96C6-9860-47C7-B5C3-52667986E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7DB1F-F562-4B7F-A04B-BC823F7A9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84B253-9953-419B-BE0B-A624D6CEC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948A36-86D7-45E0-93C8-A3498826E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1504A0-4B87-4D31-A4CC-3E9332D5B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0AA41-AA90-4651-BFC8-440CF3B67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DCD3D-EA1D-46CC-99E7-20AF20BBC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6137A-237D-4DEE-B3F2-DD73820DC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EF3A2-AA69-419D-BD85-22C43DB5F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36127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胸痛护理的护理查房课件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胸痛的症状与诊断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胸痛护理的常规操作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胸痛护理的特殊情况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胸痛护理的未来展望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胸痛是指胸部疼痛的症状，可由多种原因引起，包括心脏疾病、呼吸系统疾病、消化系统疾病等。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是临床常见的症状之一，可以出现在不同年龄段的人群中。根据不同的病因，胸痛可分为稳定型心绞痛、不稳定型心绞痛、心肌梗死等心脏疾病引起的胸痛，以及肺炎、胸膜炎等呼吸系统疾病引起的胸痛，还有食管炎、胃炎等消化系统疾病引起的胸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胸痛护理对于减轻患者疼痛、预防并发症和提高患者生活质量具有重要意义。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患者常常伴随着焦虑、恐惧等不良情绪，有效的护理可以缓解患者心理压力，提高患者治疗的依从性。同时，正确的护理措施可以预防并发症的发生，如肺部感染、褥疮等。良好的护理还可以提高患者的生活质量，使患者尽快回归正常的生活和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随着医学技术的不断发展，胸痛护理经历了从传统的护理方式到现代的综合性护理的转变。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早期，胸痛护理主要集中在症状缓解和并发症预防上。随着医学研究的深入，人们逐渐认识到心理和社会因素对胸痛的影响，于是开始将心理护理和社会支持纳入到胸痛护理中。现在，胸痛护理已经发展成为一种综合性护理方式，涵盖了生理、心理和社会等多个方面，更加注重患者的整体状况和生活质量。未来，随着科技的进步和医学理念的创新，胸痛护理将更加注重个体化、精准化和预防性护理，为患者提供更加全面和高效的护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胸痛的症状与诊断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胸痛通常表现为压迫感、紧缩感、烧灼感或针刺样疼痛，有时可放射至肩背部或下颌部。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疼痛性质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胸痛程度可轻可重，严重时可影响日常生活和工作。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胸痛常伴随呼吸困难、气促、咳嗽等症状，需注意与其他疾病相鉴别。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胸痛的症状表现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详细了解患者的胸痛症状、伴随症状、家族史、用药史等，有助于判断病因。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进行全面的体格检查，包括心肺听诊、血压测量等，有助于发现异常体征。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心电图、心肌酶谱、超声心动图、胸部X线或CT等辅助检查有助于明确诊断。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胸痛的诊断方法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心绞痛常表现为阵发性胸骨后疼痛，可自行缓解，心电图有心肌缺血表现。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心绞痛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急性心肌梗死常表现为持续性胸痛，心电图有特征性改变。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气胸常表现为突发胸痛，伴有呼吸困难和气促，胸部X线可见气胸征象。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食管炎常表现为烧灼感或针刺样疼痛，可伴有反酸、嗳气等症状，胃镜检查可见食管炎症改变。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食管炎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胸痛的鉴别诊断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胸痛护理的常规操作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对患者的疼痛程度、性质、部位进行评估，了解疼痛的原因和病程。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根据评估结果，采取适当的护理措施，如药物治疗、物理治疗、心理支持等，以缓解患者疼痛。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疼痛评估与护理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确保患者按时、按量服用药物，避免漏服或错服。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注意观察患者用药后的反应，及时发现和处理不良反应。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根据患者的病情和饮食习惯，提供合适的饮食建议，避免刺激性食物和饮料。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指导患者合理安排活动和休息时间，避免过度劳累和剧烈运动。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活动与休息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生活指导与护理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https://d.book118.com/528036127126006026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2024-09-04T08:07:34.163</cp:lastPrinted>
  <dcterms:created xsi:type="dcterms:W3CDTF">2024-09-04T00:07:34Z</dcterms:created>
  <dcterms:modified xsi:type="dcterms:W3CDTF">2024-09-04T00:07:35Z</dcterms:modified>
</cp:coreProperties>
</file>