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2B470-6A83-4A0E-B1C4-AB74BAF75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530F-C2EC-4103-BAF2-8A4D984E4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59E66-54CE-4DCE-B93A-2BE181DB3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1E9D-395B-41EB-BCEC-3BB118AD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F9B700-3658-4082-9676-5FD08A539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68A97-6FE6-4523-AE3B-049963A6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256F4B-32BA-4487-B7F5-893590CA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8C9F7-5143-4306-8205-F510F7BDF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05B8D-6753-4982-A7C1-949095F9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45E19-D22B-4FE5-AA9F-A381979B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288CC-927E-48C3-9358-D8C00F8F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7062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护士进修对患者生活质量的改善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护士进修对患者生活质量的影响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护士进修在疼痛管理中的应用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护士进修在营养支持中的作用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护士进修在康复训练中的贡献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6" b="2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医疗卫生服务需求增长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随着人口老龄化和疾病谱变化，患者对医疗卫生服务的需求日益增长，对护士的专业素质和服务质量提出更高要求。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护士角色转变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护士在医疗卫生服务中扮演着越来越重要的角色，从单纯的疾病护理者转变为健康促进者和患者教育者。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护士进修是提高护士专业素质和服务质量的重要途径，有助于护士更好地适应医疗卫生服务需求的变化和角色的转变。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护士作为医疗卫生服务的重要力量，其专业素质和服务质量的提高有助于推动医疗卫生事业的发展，提高医疗卫生服务的整体水平和效率。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通过进修学习，护士可以不断更新专业知识，提高临床技能和判断能力，为患者提供更优质的护理服务。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促进护士职业发展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进修学习有助于护士实现职业晋升和获得更高的职业成就感，提高工作积极性和满意度。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护士进修后能够更好地关注患者的心理、社会和文化需求，提供个性化的护理服务，从而改善患者的生活质量和健康状况。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护士进修对患者生活质量的影响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增强患者自信心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进修护士通过教育和指导，帮助患者建立积极的生活态度和自信心，从而更好地应对疾病和治疗过程。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促进患者情绪稳定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通过与患者的深入沟通和交流，进修护士能够及时发现并解决患者的情绪问题，保持患者情绪稳定。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减轻焦虑和抑郁症状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通过专业的心理支持和情感关怀，进修护士能够帮助患者缓解焦虑和抑郁情绪，提高患者的心理健康水平。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提高患者心理健康水平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进修护士通过专业的护理技能和知识，指导患者进行日常生活自理训练，提高患者的自理能力。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提高患者自理能力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进修护士能够熟练掌握疼痛管理和其他症状缓解技能，有效减轻患者的疼痛和其他不适症状。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减轻疼痛和其他不适症状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通过专业的康复指导和训练，进修护士能够帮助患者加快身体康复速度，提高生活质量。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促进患者身体康复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改善患者生理功能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增强患者家庭支持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进修护士通过与患者家属的沟通和指导，增强患者的家庭支持力量，提高患者的生活质量。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帮助患者回归社会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进修护士通过提供职业指导和社交技能训练，帮助患者重新融入社会，恢复正常的社会功能。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提高患者人际交往能力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通过与患者的互动和交流，进修护士能够帮助患者提高人际交往能力，建立良好的人际关系。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增强患者社会功能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护士进修在疼痛管理中的应用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护士进修后能够熟练掌握各种疼痛评估工具，如视觉模拟评分法（VAS）、数字评分法（NRS）等，从而准确评估患者的疼痛程度。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进修护士能够按照规范要求进行疼痛记录，包括疼痛部位、性质、程度、持续时间等，为医生提供全面、准确的疼痛信息。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疼痛记录的规范化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疼痛评估工具的应用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进修护士能够根据医生的医嘱，准确、及时地给予患者镇痛药物，并密切观察药物疗效和不良反应。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进修护士能够掌握各种非药物镇痛技术，如物理疗法、按摩、针灸等，为患者提供个性化的疼痛缓解方案。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非药物镇痛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疼痛缓解措施的实施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https://d.book118.com/528037062010006043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2024-09-22T09:56:12.754</cp:lastPrinted>
  <dcterms:created xsi:type="dcterms:W3CDTF">2024-09-22T01:56:12Z</dcterms:created>
  <dcterms:modified xsi:type="dcterms:W3CDTF">2024-09-22T01:56:14Z</dcterms:modified>
</cp:coreProperties>
</file>