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8CC64-B317-4FE6-80E5-610E5A082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709BC-4630-474B-B044-285EC1B65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C31DD-A6B3-41BC-94DA-CD8D135B2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FFFFF-9A08-4075-82B5-841DF34CE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ED7B02-A73A-4B68-AEC4-D3D25765C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733E12-9F46-449F-AE1A-CC8311B29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D06F46-C1F0-44A9-9EA7-B78E76973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EDAAF-91DC-40A1-864F-54E5D89F1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A9C8A-2BE3-4528-A522-73FDD1DD4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E5037-E136-473F-91BB-749B9456A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3940F-43A4-43E2-94E7-FBE986059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4014214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《服务渠道策略》ppt课件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服务渠道策略概述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服务渠道策略的制定与实施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服务渠道的管理与运营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服务渠道的创新与发展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服务渠道策略案例分析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服务渠道策略概述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服务渠道是指企业提供服务的途径和方式，包括线上和线下的各种渠道。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根据服务的特点和客户需求，服务渠道可以分为直接渠道和间接渠道。直接渠道是指企业直接与客户建立服务关系，如直销、自营门店等；间接渠道是指企业通过第三方提供的服务，如代理商、经销商等。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服务渠道的定义与分类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合理的服务渠道策略能够提供更加便捷、高效的服务，提高客户满意度。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通过合理的服务渠道策略，企业可以降低服务成本，提高服务效率。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降低服务成本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110" r="1311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有效的服务渠道策略能够更好地满足客户需求，提高市场竞争力。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服务渠道策略的重要性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随着互联网技术的发展，越来越多的企业开始将服务渠道数字化，提供更加便捷、高效的服务。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958" r="21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随着消费者需求的多样化，企业需要提供更加个性化和定制化的服务，以满足不同客户的需求。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企业需要与其他行业的企业进行跨界合作，共同提供更全面的服务，满足客户的需求。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服务渠道策略的发展趋势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服务渠道策略的制定与实施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目标一致性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客户为中心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经济合理性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服务渠道策略的制定原则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服务渠道策略应与企业的整体战略和目标保持一致，确保资源的合理配置和有效利用。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以客户需求为导向，提供便捷、高效的服务渠道，满足客户期望。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在制定策略时考虑成本与收益的平衡，实现经济上的合理性和可持续性。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根据市场变化和客户需求调整服务渠道策略，保持策略的灵活性和适应性。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对服务渠道策略的实施过程进行监控和评估，及时调整和优化策略。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服务渠道整合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整合各类服务渠道，实现资源共享和协同效应。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选择合适的合作伙伴，共同开展服务渠道业务。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深入了解客户需求，分析市场状况，为制定服务渠道策略提供依据。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服务渠道设计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根据需求分析结果，设计适合的服务渠道，包括实体渠道、电子渠道等。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服务渠道策略的实施步骤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根据市场变化及时调整服务渠道策略，以适应客户需求和市场趋势。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市场变化响应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不断探索新的服务渠道模式，提高服务质量和效率。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服务渠道创新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运用数据分析工具对服务渠道运营数据进行深入分析，为策略调整提供依据。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数据分析与运用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通过客户反馈、内部评估等方式持续改进服务渠道策略，提升客户满意度和忠诚度。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服务渠道策略的调整与优化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服务渠道的管理与运营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服务渠道的管理模式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集中式管理模式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将服务渠道纳入统一的管理体系，通过集中的决策和资源调配，实现服务渠道的协同运作。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分散式管理模式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赋予各服务渠道一定的自主权，使其能够根据市场变化灵活调整策略，提高响应速度。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矩阵式管理模式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结合集中式和分散式的管理特点，通过建立矩阵式的组织结构，实现服务渠道的集中管理与分散经营的有机结合。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https://d.book118.com/528040142140006030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2024-09-07T13:29:16.129</cp:lastPrinted>
  <dcterms:created xsi:type="dcterms:W3CDTF">2024-09-07T05:29:16Z</dcterms:created>
  <dcterms:modified xsi:type="dcterms:W3CDTF">2024-09-07T05:29:18Z</dcterms:modified>
</cp:coreProperties>
</file>