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03044-7F82-4648-994C-03C19EC1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43C92-54D2-4AF4-9235-640A125E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4E5B6-C6A9-431A-A52B-8E9384075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F79EE-1DE3-43D5-9CBF-F50B0BC7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D095E-5AC2-4E44-BC7F-FF405F44A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F0520-C40E-4CFF-B73F-901354A94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DF661-0555-48CD-AC08-03F07A007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09AAE-1DD6-4A47-BC8B-C279101E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A0E26-1D95-4D0E-B6CF-097339BF2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BA103-5FD8-40B5-9B2B-6275E420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DC785-5C33-49C5-9069-1BF8AB6E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10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公共设施建设中的危险源识别与风险评价程序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风险评价程序与模型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公共设施建设中典型危险源分析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风险等级划分与应对措施制定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案例分析：某公共设施建设项目实践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公共设施是指由政府或其他社会组织提供的，供社会公众使用的设备或建筑，其目的是为了满足人们的基本生活需求和社会活动需求。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公共设施可分为基础设施和公共服务设施两大类。基础设施主要包括交通、水利、能源、通信等设施；公共服务设施则包括教育、文化、医疗、体育等设施。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公共设施是社会经济发展的重要基础，其建设水平和质量直接影响到一个地区的经济发展和社会进步。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公共设施的建设和完善，能够提高居民的生活质量，满足人们日益增长的物质和文化需求。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公共设施的普及和均等化，有助于缩小城乡差距和地区差距，促进社会公平与和谐。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促进社会公平与和谐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公共设施建设必须遵守国家相关法律法规的规定，如《城市规划法》、《建筑法》、《环境保护法》等。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公共设施建设还需遵循一系列技术标准，如建筑设计规范、施工安全标准、环保验收标准等，以确保设施的质量和安全性。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可能导致人员伤亡、财产损失、环境污染等不良后果的根源或状态。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根据性质可分为物理性、化学性、生物性和社会性四类；根据表现形式可分为显性危险源和隐性危险源。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包括安全检查表法、预先危险性分析法、故障类型和影响分析法等。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利用现代科技手段，如传感器、监控设备等，对公共设施进行实时监测和数据采集，以便及时发现潜在的危险源。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深入公共设施建设现场，对设备、环境、人员等进行全面细致的观察和检查，记录可能存在的危险源。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收集公共设施建设过程中的相关数据，如设备运行记录、环境监测数据、人员伤亡情况等，以便对危险源进行定量分析和评价。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现场勘查与数据收集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风险评价程序与模型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识别公共设施建设中存在的危险源，评估其可能带来的风险，为决策者提供科学依据，确保公共设施的安全性和可持续性。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科学性、系统性、可操作性、定性与定量相结合、动态性等。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故障树分析法（FTA）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通过对系统故障形成的原因进行由上至下、由总体至部分的逐层细化分析，形成故障树状图，以评价引发系统故障的各种因素的相关重要度。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事件树分析法（ETA）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从初始事件开始，按事件发展过程顺序分析各事件成功与失败的过程和结果。通过事件树状图分析，可预测系统的可能事故和导致事故发生的各种途径。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运用模糊数学理论，对影响公共设施安全的多种因素进行综合评价，得出一个总体评价结果。该方法适用于处理多因素、模糊性、不确定性问题。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常用风险评价模型介绍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根据公共设施建设的具体特点和要求，选择合适的评价模型。对于复杂系统，可采用多种模型组合进行评价。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所选模型应能全面反映公共设施建设中存在的危险源和风险，提供准确的风险评价结果。同时，模型应具有可操作性和实用性，方便决策者进行风险管理决策。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模型选择及适用性分析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公共设施建设中典型危险源分析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可能导致火灾、触电等事故。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电缆老化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长时间使用或劣质电缆容易引发火灾。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配电系统缺陷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设计或安装不当可能导致电力供应中断或设备损坏。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电气设备类危险源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https://d.book118.com/528041005035006025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2024-09-01T19:27:41.534</cp:lastPrinted>
  <dcterms:created xsi:type="dcterms:W3CDTF">2024-09-01T11:27:41Z</dcterms:created>
  <dcterms:modified xsi:type="dcterms:W3CDTF">2024-09-01T11:27:43Z</dcterms:modified>
</cp:coreProperties>
</file>