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CECAC2-3C15-4093-8C92-CFADF8DF10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368EC4-9B2F-450A-86F3-769D38437F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660E0A-B055-4616-A06E-74EF6BE1B3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2E6F1F-8854-4BC5-9464-28B2C73346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6E9B8F-F1AF-43FD-8AA4-7EAC2CC594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4FF47B-EB5B-4D61-B9EE-670A63B5C5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40058C-BB43-4E49-A7DE-6E8EFAB940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4E0C64-80C0-49AC-8A6A-90D19A09FD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2B476B-ED96-40BA-A10B-CAFC49943D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A39594-FCD5-4E78-8C49-FA5110D0E4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4CFAEC-056A-4819-A70C-FDA488337F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41041026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solidFill>
                <a:latin typeface="Microsoft Yahei"/>
                <a:ea typeface="Microsoft Yahei"/>
                <a:cs typeface="Microsoft Yahei"/>
              </a:rPr>
              <a:t>小米手机的营销分析方法</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solidFill>
                <a:latin typeface="Microsoft Yahei"/>
                <a:ea typeface="Microsoft Yahei"/>
                <a:cs typeface="Microsoft Yahei"/>
              </a:rPr>
              <a:t>汇报人：XXX</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solidFill>
                <a:latin typeface="Microsoft Yahei"/>
                <a:ea typeface="Microsoft Yahei"/>
                <a:cs typeface="Microsoft Yahei"/>
              </a:rPr>
              <a:t>2024-01-16</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小米手机市场现状</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小米手机的营销策略</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小米手机的营销效果评估</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小米手机营销面临的挑战及应对措施</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了解市场需求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通过分析市场趋势、竞争对手和消费者需求，为小米手机制定更精准的市场定位和产品策略。</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提高销售业绩</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通过营销策略的优化，提高小米手机的品牌知名度和市场份额，从而实现销售业绩的提升。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应对市场挑战</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面对竞争激烈的市场环境，通过营销分析找到突破口，为小米手机制定有针对性的市场策略。</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优化营销策略</a:t>
            </a:r>
          </a:p>
        </p:txBody>
      </p:sp>
      <p:sp>
        <p:nvSpPr>
          <p:cNvPr id="3" name="TextBox 3"/>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根据消费者行为、市场需求和竞争态势的分析，优化小米手机的营销策略，提高营销效果。</a:t>
            </a:r>
          </a:p>
        </p:txBody>
      </p:sp>
      <p:sp>
        <p:nvSpPr>
          <p:cNvPr id="4" name="TextBox 4"/>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提升品牌竞争力</a:t>
            </a:r>
          </a:p>
        </p:txBody>
      </p:sp>
      <p:sp>
        <p:nvSpPr>
          <p:cNvPr id="5" name="TextBox 5"/>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通过品牌形象、品牌传播和品牌体验等方面的分析，提升小米手机的品牌竞争力，增强消费者对品牌的认同感和忠诚度。</a:t>
            </a:r>
          </a:p>
        </p:txBody>
      </p:sp>
      <p:sp>
        <p:nvSpPr>
          <p:cNvPr id="6" name="AutoShape 6"/>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指导产品策略</a:t>
            </a:r>
          </a:p>
        </p:txBody>
      </p:sp>
      <p:sp>
        <p:nvSpPr>
          <p:cNvPr id="8" name="TextBox 8"/>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通过市场细分、目标市场选择和产品定位等分析，为小米手机提供符合市场需求的产品策略指导。</a:t>
            </a:r>
          </a:p>
        </p:txBody>
      </p:sp>
      <p:sp>
        <p:nvSpPr>
          <p:cNvPr id="9" name="Freeform 9"/>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营销分析的重要性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solidFill>
                <a:latin typeface="Microsoft Yahei"/>
                <a:ea typeface="Microsoft Yahei"/>
                <a:cs typeface="Microsoft Yahei"/>
              </a:rPr>
              <a:t>小米手机市场现状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市场份额</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全球市场份额</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根据市场研究公司的数据，小米手机在全球智能手机市场的份额逐年上升，已经成为全球前五大智能手机厂商之一。</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中国市场份额</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在中国市场，小米手机一直保持着领先地位，市场份额稳居前列。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苹果作为全球智能手机市场的领导者，其iPhone系列手机一直备受追捧，具有强大的品牌影响力和高端市场份额。</a:t>
            </a:r>
          </a:p>
        </p:txBody>
      </p:sp>
      <p:pic>
        <p:nvPicPr>
          <p:cNvPr id="6" name="Picture 6"/>
          <p:cNvPicPr>
            <a:picLocks noChangeAspect="1"/>
          </p:cNvPicPr>
          <p:nvPr/>
        </p:nvPicPr>
        <p:blipFill>
          <a:blip r:embed="rId2"/>
          <a:srcRect l="16792" r="16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苹果</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三星是全球最大的智能手机厂商之一，其Galaxy系列手机在市场上也有很高的知名度和市场份额。</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三星</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华为是中国最大的智能手机厂商之一，其Mate和P系列手机在市场上备受好评，具有强大的研发实力和品牌影响力。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华为</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竞争对手分析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消费者需求特点</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性价比</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小米手机一直以性价比著称，消费者在购买时非常注重产品的性价比和价格优势。</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创新和个性化</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消费者对于智能手机的创新和个性化需求越来越高，小米手机不断推出具有创新功能和个性化设计的产品来满足消费者的需求。</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品牌和口碑</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品牌和口碑在消费者购买决策中占据重要地位，小米手机通过不断提升品牌形象和口碑来吸引更多消费者。</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solidFill>
                <a:latin typeface="Microsoft Yahei"/>
                <a:ea typeface="Microsoft Yahei"/>
                <a:cs typeface="Microsoft Yahei"/>
              </a:rPr>
              <a:t>小米手机的营销策略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持续创新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小米手机不断推出新技术和创新功能，如全面屏、快速充电、高性能处理器等，以保持市场竞争力。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多样化产品线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小米手机推出了多个系列，包括小米、Redmi和MIX等，以满足不同消费者的需求。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高性价比</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小米手机以高性价比著称，通过提供高性能和先进技术的手机，同时保持相对较低的价格，吸引了大量消费者。</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渗透定价</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小米手机采取渗透定价策略，以较低的价格进入市场，吸引大量消费者，并迅速占据市场份额。</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价格歧视</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根据不同市场和消费者群体，小米手机制定不同的价格策略，以实现最大化利润。</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竞争导向定价</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小米手机根据竞争对手的价格和市场状况，灵活调整价格策略，以保持竞争优势。</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小米手机主要通过线上渠道销售，如官方网站、电商平台等，以降低销售成本和提供便捷的购物体验。</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线上销售</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小米手机与各大电信运营商和零售商建立合作关系，通过他们的渠道销售手机，以扩大市场份额。</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合作伙伴</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小米手机在全球范围内设立线下体验店，让消费者能够亲身体验产品，提高品牌知名度和购买意愿。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线下体验店</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https://d.book118.com/528041041026006046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2024-09-26T23:36:44.559</cp:lastPrinted>
  <dcterms:created xsi:type="dcterms:W3CDTF">2024-09-26T15:36:44Z</dcterms:created>
  <dcterms:modified xsi:type="dcterms:W3CDTF">2024-09-26T15:36:46Z</dcterms:modified>
</cp:coreProperties>
</file>