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B78D361-46B3-414C-A676-A476F4E2472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488CEC9-DCBE-4E7A-BD5C-E2246CBCC25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D46C695-E7E7-4C96-B144-F5BA00B80C0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6BC7A46-B1D0-4D28-AB6E-A247D5EABD3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61641F0-1261-42D8-B792-E4A816D0DB4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5C56B31-3EAB-46F0-85FF-ECB510618B2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F54A01F-69C5-4C63-B2D6-3D05BF7B055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07046FF-2922-4723-A928-D0760D9EF9F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A6E609D-27A9-4411-B02E-BA575E1D516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0A06558-78B5-4A59-BB02-680FC1DF2CC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7E5C4A2-6B34-4321-A291-864E2F973BC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28041051010006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1049867" y="5173998"/>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9867" y="4442659"/>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49867" y="1052928"/>
            <a:ext cx="10114374"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全流程护理服务案例</a:t>
            </a:r>
          </a:p>
        </p:txBody>
      </p:sp>
      <p:sp>
        <p:nvSpPr>
          <p:cNvPr id="7" name="AutoShape 7"/>
          <p:cNvSpPr/>
          <p:nvPr/>
        </p:nvSpPr>
        <p:spPr>
          <a:xfrm>
            <a:off x="1049867" y="4442659"/>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049867" y="5173998"/>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全流程护理服务案例概述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案例总结与启示</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全流程护理服务案例应用前景</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01</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引言</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随着社会老龄化程度的加深，老年人的护理需求日益增长，对护理服务的需求也更加多样化。</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人口老龄化</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4502" r="1450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家庭结构变化</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75" r="1667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医疗资源紧张</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75" r="1667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现代家庭结构的变化导致越来越多的老年人需要依靠外部护理服务来满足日常生活的需求。</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医疗资源的紧张使得单纯的医疗机构无法满足老年人的长期护理需求，需要全流程护理服务来补充。</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背景介绍</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全流程护理服务能够满足老年人的日常护理需求，提高他们的生活质量，让他们在晚年能够享受有尊严的生活。</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提高生活质量</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全流程护理服务能够减轻家庭成员的护理负担，使他们能够更好地平衡工作与家庭，提高生活满意度。</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减轻家庭负担</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全流程护理服务能够将医疗资源分散到社区和家庭，减轻医疗机构负担，优化医疗资源配置。</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优化医疗资源配置</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全流程护理服务的意义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02</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全流程护理服务案例概述</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8008" r="8008"/>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为了更好地展示全流程护理服务的实践效果，我们选择了具有代表性的案例进行详细介绍。这些案例在护理服务过程中具有典型性和示范性，能够为其他医疗机构提供借鉴和参考。</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案例选择原因</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在选择案例时，我们主要考虑了以下几个方面：一是服务对象的代表性，二是护理过程的完整性，三是服务效果的显著性。同时，我们也注重案例的多样性和差异性，以便更全面地展示全流程护理服务的实践效果。</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案例选择标准</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案例选择的原因和标准</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服务对象</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本案例的服务对象为一位老年痴呆症患者，年龄在70岁左右，男性。该患者长期卧床，生活不能自理，需要专业的护理服务来维持基本生活需求。</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667" r="16667"/>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服务内容</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本案例提供的全流程护理服务包括日常照护、医疗护理、心理护理和社会支持等方面的内容。具体包括日常起居照料、饮食照料、排泄照料、病情观察与记录、药物管理、心理疏导、康复训练等方面的服务。</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服务效果</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通过全流程护理服务的实施，该患者的生活质量得到了显著提高，身体状况和精神状态也有了明显改善。同时，该患者的家属对护理服务也给予了高度评价和认可。</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案例的基本情况</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03</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案例分析</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从患者入院到出院，包括评估、诊断、计划、实施和评价等步骤。</a:t>
            </a:r>
          </a:p>
        </p:txBody>
      </p:sp>
      <p:pic>
        <p:nvPicPr>
          <p:cNvPr id="4" name="Picture 4"/>
          <p:cNvPicPr>
            <a:picLocks noChangeAspect="1"/>
          </p:cNvPicPr>
          <p:nvPr/>
        </p:nvPicPr>
        <p:blipFill>
          <a:blip r:embed="rId2"/>
          <a:srcRect t="98" b="98"/>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护理服务流程</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通过改进护理服务流程，提高工作效率，减少患者等待时间，提升患者满意度。</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流程优化</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利用信息化手段，如电子病历系统、移动护理系统等，实现护理服务流程的信息化管理。</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信息化支持</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护理服务流程分析</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https://d.book118.com/528041051010006050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51</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2024-09-29T14:08:53.961</cp:lastPrinted>
  <dcterms:created xsi:type="dcterms:W3CDTF">2024-09-29T06:08:53Z</dcterms:created>
  <dcterms:modified xsi:type="dcterms:W3CDTF">2024-09-29T06:08:55Z</dcterms:modified>
</cp:coreProperties>
</file>