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278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5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4063C-B074-46B1-8C62-641549D73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F4525D-712E-4B37-A229-A5A96B8AA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92E6A-CFA9-4177-9763-38E3EEA6E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37734F-2EBE-4B57-B93D-5A2ABA9A2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9D999D-F0A8-47AB-92C1-FF4A45041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6E8392-1EA9-489D-A2C2-8BDC83983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46C1D7-F3C0-4972-B4A4-EF5C58C92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444FD-D442-432C-A231-281953C9A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44696F-EC6E-47E3-9DF1-5B0E7A955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3108C-A0DD-4F03-8DE5-CDF57A866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63E70-BC67-4184-8A93-4B06CF8E2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268" r:id="rId2"/>
    <p:sldLayoutId id="2147487269" r:id="rId3"/>
    <p:sldLayoutId id="2147487270" r:id="rId4"/>
    <p:sldLayoutId id="2147487271" r:id="rId5"/>
    <p:sldLayoutId id="2147487272" r:id="rId6"/>
    <p:sldLayoutId id="2147487273" r:id="rId7"/>
    <p:sldLayoutId id="2147487274" r:id="rId8"/>
    <p:sldLayoutId id="2147487275" r:id="rId9"/>
    <p:sldLayoutId id="2147487276" r:id="rId10"/>
    <p:sldLayoutId id="214748727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4105505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二年级上册语文课件课文2《我是什么》人教部编版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83985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44180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课文背景与作者简介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83985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44180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课文主题与思想内涵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83985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44180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课文拓展与延伸阅读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课文内容解析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课文知识点与能力训练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1132840" y="547497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07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6"/>
            </p:custDataLst>
          </p:nvPr>
        </p:nvSpPr>
        <p:spPr>
          <a:xfrm>
            <a:off x="2693035" y="547497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作业布置与课堂小结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https://d.book118.com/528041055053006025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目录"/>
  <p:tag name="KSO_WM_UNIT_TYPE" val="a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7_1"/>
  <p:tag name="KSO_WM_UNIT_INDEX" val="1_7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二年级上册语文课件课文2《我是什么》人教部编版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2024-09-02T00:59:24.318</cp:lastPrinted>
  <dcterms:created xsi:type="dcterms:W3CDTF">2024-09-01T16:59:24Z</dcterms:created>
  <dcterms:modified xsi:type="dcterms:W3CDTF">2024-09-01T16:59:26Z</dcterms:modified>
</cp:coreProperties>
</file>