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B0329-CDEE-4B11-BD93-6A7E27DD1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E8142-4FD0-4B20-BB7F-260002589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15B48-A6AC-4A58-8230-CBEBA545F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38C66-86BB-482C-A666-B2CCF0928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BBDB54-02C1-4CF5-91CF-29B7CECBF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10CE90-393D-434B-AE39-A633A3E5F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F23121-F3AF-46DD-82A8-DF31597BF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AA489-27F4-4955-92FA-EF2D26CB8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20023-9B45-4566-BFA7-C5C5C79FA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06386-3D22-423F-BF7D-828B5C057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1A843-A444-4134-B989-AF213E171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42022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高级党校党课课件：学会做人做事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做人篇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做事篇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做人做事的哲学思考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随着社会的发展和变革，人们面临着越来越多的挑战和机遇，需要不断提升自身素质和能力。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党员形象与作用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学习与实践结合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作为党员干部，应该具备更高的素质和修养，以良好的形象和作用引领群众，推动事业发展。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学会做人做事是党员干部的基本要求，需要将理论与实践相结合，不断提升自身素质和能力。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通过学习本课程，使学员树立正确的价值观，明确做人的基本原则和做事的方法论。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树立正确的价值观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学会如何与人相处、沟通、协作，提高人际交往能力，建立良好的人际关系。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提高人际交往能力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培养学员的组织协调能力，能够更好地协调各种资源，推动工作的顺利开展。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增强组织协调能力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提高学员的自我管理能力，包括时间管理、情绪管理、自我激励等方面，以更好地应对工作和生活的挑战。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提升自我管理能力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做人篇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诚信是做人之本，是个人品质的核心体现。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诚实守信是中华民族的传统美德，也是现代社会中人们交往的基本准则。在党校党课中，我们应该深入探讨诚信的重要性，以及如何在工作和生活中践行诚信。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诚信为本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勇于承担责任是成熟的表现，也是个人成长的必经之路。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在面对工作和生活中的各种挑战时，我们应该勇于承担责任，不推诿扯皮，不怕困难，不怕失败。只有这样，我们才能不断成长进步，赢得他人的尊重和信任。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责任与担当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加强道德修养是提升个人品质的关键，也是实现自我价值的基础。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道德修养是一个人内在素质的体现，它涉及到个人的思想、行为、情感等多个方面。在党校党课中，我们应该深入探讨如何通过加强道德修养来提升个人品质，以及如何将道德力量转化为工作动力和生活智慧。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道德修养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做事篇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668" b="166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06" b="4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33" b="72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目标明确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设定明确、可衡量、可达成、相关性强和时限明确的目标，有助于提高工作效率和成果。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制定详细的工作计划，包括时间表、任务分配和优先级排序，有助于合理安排时间和资源，确保任务顺利完成。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目标与计划调整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根据实际情况及时调整目标和计划，以适应变化和应对挑战。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具备高度的执行力，能够迅速、准确地完成任务，不拖延、不懈怠。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高效执行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合理安排时间，提高工作效率，避免无效工作和加班。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根据任务的重要性和紧急性，合理安排工作优先级，优先处理重要和紧急的任务。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执行力与效率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https://d.book118.com/528042022046006027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2024-09-05T04:17:17.847</cp:lastPrinted>
  <dcterms:created xsi:type="dcterms:W3CDTF">2024-09-04T20:17:17Z</dcterms:created>
  <dcterms:modified xsi:type="dcterms:W3CDTF">2024-09-04T20:17:19Z</dcterms:modified>
</cp:coreProperties>
</file>