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CAB882-AD7F-4296-8F8E-5B556B1AE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46C74E-5EF9-4DC9-A8F2-9D3E90777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6B2B5F-547E-4786-9614-3CE5C110D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E20B08-3B4C-490B-BCF6-E24B6C7D3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916D40-C6DA-4BD8-8F1F-FC921E8F7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4115AF-33C4-4F07-BBC5-829CFECDF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272C94-B036-4A4E-BD2C-FB363049A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DEE824-98EB-4A73-A924-4B1F65566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0B5F04-A80C-4841-8774-FCE782F0C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E6BB58-422C-484C-875A-C06CB33C6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B55397-B22E-4A75-AFB2-25E4CC625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04206007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驾驶培训学校哪家安全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安全驾驶培训的重要性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如何选择安全的驾驶培训学校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安全驾驶培训学校案例分析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安全驾驶培训的未来发展趋势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https://d.book118.com/528042060077006032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2024-09-10T03:39:53.340</cp:lastPrinted>
  <dcterms:created xsi:type="dcterms:W3CDTF">2024-09-09T19:39:53Z</dcterms:created>
  <dcterms:modified xsi:type="dcterms:W3CDTF">2024-09-09T19:39:55Z</dcterms:modified>
</cp:coreProperties>
</file>