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EEC706-84F9-41D3-B150-01B9214181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67485C-2128-4ECB-93C9-56BBAF19D2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BB3550-C850-4513-BE74-8694B10208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8D64C0-5000-4344-981C-C51608F414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50632C-0310-4487-85CA-4E82E0B0F0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545F28-FDA1-48DC-8063-2735B0A9D1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73AE8A-BAA6-4CFE-B861-196C132085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5B552F-3095-4EF9-AD4D-BE01C834B6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85D584-35BD-478F-BB6F-05C70FA08B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59839C-66C4-477F-92F0-06A31D7655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697BC3-9654-4746-90EB-4D3871299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43020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新材料科学与技术产业发展趋势探析</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新材料科学与技术产业概述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新材料科学与技术产业发展趋势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新材料科学与技术产业关键领域分析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新材料科学与技术产业发展挑战与对策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新材料科学与技术产业发展前景展望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产业转型升级的迫切需求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传统材料产业面临资源短缺、环境污染等问题，新材料产业的发展对于促进产业转型升级具有重要意义。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提升国家竞争力的战略选择</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新材料产业作为高新技术产业的重要组成部分，对于提升国家竞争力、实现可持续发展具有重要作用。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新材料产业快速发展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随着科技的不断进步，新材料产业在全球范围内迅速崛起，成为推动经济发展的重要引擎。</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报告目的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本报告旨在分析新材料科学与技术产业的发展趋势，探讨产业发展的机遇与挑战，为政府、企业和投资者提供决策参考。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报告范围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本报告主要关注新材料产业中的关键技术、主要产品、市场应用、产业链结构、竞争格局等方面的内容，同时涉及政策环境、创新体系等相关因素。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新材料科学与技术产业概述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新材料是指新近发展或正在发展的具有优异性能的结构材料和有特殊性质的功能材料。</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新材料定义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按照材料的性质和应用领域，新材料可分为金属新材料、无机非金属材料、有机高分子材料、先进复合材料等。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分类方式</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67" b="4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新材料产业经历了从无到有、从小到大的发展历程，目前已经成为全球经济和科技发展的重要驱动力。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当前，新材料产业已经成为全球范围内最具活力和发展潜力的产业之一，各国纷纷加大投入和研发力度，推动新材料产业的快速发展。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产业发展历程及现状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发展历程</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825" r="208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产业链下游</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包括新材料的应用和市场推广等环节，是新材料产业的价值实现部分。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产业链上游</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包括原材料供应、技术研发等环节，是新材料产业的基础和支撑。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产业链中游</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包括新材料的生产、加工等环节，是新材料产业的核心部分。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产业链结构分析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新材料科学与技术产业发展趋势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原始创新</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通过基础研究和应用基础研究，探索新材料的原子、分子结构和性能，实现原始创新。</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集成创新</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将不同领域的技术和知识进行集成，形成具有自主知识产权的新材料技术和产品。</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引进消化吸收再创新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通过引进国外先进技术，进行消化吸收和再创新，提高我国新材料产业的自主创新能力和国际竞争力。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创新驱动发展趋势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发展高效、节能、环保的新材料制备技术，降低能源消耗和污染物排放。</a:t>
            </a:r>
          </a:p>
        </p:txBody>
      </p:sp>
      <p:pic>
        <p:nvPicPr>
          <p:cNvPr id="6" name="Picture 6"/>
          <p:cNvPicPr>
            <a:picLocks noChangeAspect="1"/>
          </p:cNvPicPr>
          <p:nvPr/>
        </p:nvPicPr>
        <p:blipFill>
          <a:blip r:embed="rId2"/>
          <a:srcRect t="244" b="24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节能减排</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推动新材料的循环利用，提高资源利用效率，减少对环境的影响。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循环经济</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42" r="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研发具有环保、可再生、可降解等特性的绿色新材料，促进可持续发展。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绿色材料</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绿色低碳发展趋势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利用大数据、人工智能等技术手段，加速新材料的研发和应用进程。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材料基因组计划</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智能制造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智能材料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50" r="166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推动新材料制备过程的自动化、智能化和数字化，提高生产效率和产品质量。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研发具有自适应、自修复、自感知等智能特性的新材料，为高端装备制造和智能制造提供有力支撑。</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智能化发展趋势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新材料+生物技术</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利用生物技术手段研发具有生物相容性、生物活性等特性的新材料，促进生物医药、组织工程等领域的发展。</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新材料+新能源技术</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研发具有高效储能、转换和传输等特性的新材料，推动新能源技术的发展和应用。</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新材料+信息技术</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将新材料与信息技术相结合，推动新一代信息技术产业的发展。</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23634" r="23634"/>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跨界融合发展趋势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https://d.book118.com/528043020046006032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2024-09-09T18:33:30.759</cp:lastPrinted>
  <dcterms:created xsi:type="dcterms:W3CDTF">2024-09-09T10:33:30Z</dcterms:created>
  <dcterms:modified xsi:type="dcterms:W3CDTF">2024-09-09T10:33:32Z</dcterms:modified>
</cp:coreProperties>
</file>