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8DA22-045D-44D7-B6A0-CF920551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FB2A2-754A-47FA-96E2-9DF868B0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C4C4D-AD79-4740-9A4B-E87452E5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3621A-58C0-4B02-8417-D9EBE82F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93B3E-4E90-47EE-92E9-4D961989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8209F-5B9F-4C5D-AE4E-0D8B8560D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779FC-93C0-4DBC-8D91-F1D91EAE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7390C-FF80-42AF-AD74-0776A90C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93499-0BD7-462E-A1D3-73CAA2BB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12A6C-627F-4549-B32E-18FAF777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D6F93-002E-4205-8994-04F209F1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3073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药店药物存储与取药流程介绍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药物存储概述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药物入库管理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药物在库管理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取药流程详解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质量控制与安全防范措施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药物存储概述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确保药品质量和安全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通过合理的存储条件和管理措施，保证药品在有效期内保持稳定的理化性质和药效。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提高药品使用效率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通过分类存储和标识管理，方便药品的查找和取用，提高药品调配和发放效率。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预防药品过期和浪费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通过定期盘点和有效期管理，及时发现并处理过期或损坏药品，减少药品浪费。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包括化学药品、生物制品等，具有明确的化学结构和药理作用，一般需要处方购买。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包括中药材、中药饮片等，以天然植物、动物、矿物为原料，通过炮制加工而成，具有独特的药理作用和用药方法。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不需要医生处方即可购买的药品，主要用于缓解轻度病症和日常保健。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如麻醉药品、精神药品等，具有特殊的管理要求和用药规定。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特殊管理药品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避光措施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对于需要避光保存的药品，应采取遮光包装或存放在避光区域。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通过加湿或除湿设备，保持仓库内适宜的湿度环境，避免药品受潮或干裂。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温控设备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根据药品的存储温度要求，配备相应的冷藏、冷冻或恒温设备。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药品仓库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具备防火、防盗、防潮、防鼠等设施，保持通风干燥，避免阳光直射。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货架与货位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根据药品分类和存储要求设置不同的货架和货位，方便药品的分类存放和查找。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存储设施与条件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药物入库管理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根据药店的库存情况、销售数据和市场需求，制定合理的药物采购计划。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采购计划需经过药店管理层审批，确保采购的药物符合药店的经营范围和市场需求。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采购计划与审批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选择具有良好信誉、合法经营资质和稳定供货能力的供应商。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定期对供应商进行评估，包括供货质量、价格、交货期等方面，确保供应商始终符合药店的要求。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入库验收及记录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入库验收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药物到达药店后，需进行严格的入库验收，核对药物的品名、规格、数量、生产批号、有效期等信息，确保药物准确无误。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对入库的药物进行详细记录，包括入库时间、药物信息、验收人员等，以便后续追溯和管理。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确保药品数量与记录相符，及时发现并解决潜在问题。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根据销售数据和药品需求，设定各类药品的最低库存水平，以便及时补货。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设定最低库存水平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当药品库存低于最低水平时，触发补货流程，包括向供应商发出订单、接收货物、核对数量和质量等。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补货流程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库存盘点与补货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在药品入库时，详细登记每批药品的生产日期和有效期，确保先进先出（FIFO）原则得以执行。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设定预警期限，当药品接近有效期时，系统自动提醒工作人员进行相应处理，如促销、退货或销毁等。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对于已过期的药品，按照相关法规进行销毁，并记录处理过程和结果，以防止过期药品流入市场。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过期药品处理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有效期管理及预警机制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https://d.book118.com/528043073101006032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2024-09-10T04:35:03.211</cp:lastPrinted>
  <dcterms:created xsi:type="dcterms:W3CDTF">2024-09-09T20:35:03Z</dcterms:created>
  <dcterms:modified xsi:type="dcterms:W3CDTF">2024-09-09T20:35:05Z</dcterms:modified>
</cp:coreProperties>
</file>