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7169150" cy="5376862"/>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A45859-DA5A-40D2-AB42-D550E7093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576EB-601B-4F0B-9536-CF738A043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D6A4DF-BF66-44D7-92E2-5446D3C86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389ED8-E432-48BF-A658-7A1E6AF3E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A8E8AA-7B3F-428D-AB94-ED0F7EE359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1B02DF-4013-4A80-9F04-CD6E94BD21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07F4CC-8652-426F-998E-4B4F91930E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9E2FA9-89A4-418E-BEB9-0A9B47F3EA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838C9E-B11D-4E63-A271-D8519A4A6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0CE2E0-34F8-4654-9E86-9BF080C65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96FDB6-440E-4A56-A45F-EBDC215B5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s>
            <a:gs pos="100000">
              <a:schemeClr val="bg1">
                <a:gamma/>
                <a:shade val="66275"/>
                <a:invGamma/>
              </a:schemeClr>
            </a:gs>
          </a:gsLst>
          <a:lin ang="5400000" scaled="1"/>
        </a:gradFill>
      </p:bgPr>
    </p:bg>
    <p:spTree>
      <p:nvGrpSpPr>
        <p:cNvPr id="1" name=""/>
        <p:cNvGrpSpPr/>
        <p:nvPr/>
      </p:nvGrpSpPr>
      <p:grpSpPr/>
      <p:sp>
        <p:nvSpPr>
          <p:cNvPr id="50178" name=""/>
          <p:cNvSpPr/>
          <p:nvPr/>
        </p:nvSpPr>
        <p:spPr bwMode="gray">
          <a:xfrm>
            <a:off x="541338" y="2619375"/>
            <a:ext cx="6000750" cy="381000"/>
          </a:xfrm>
          <a:custGeom>
            <a:rect l="l" t="t" r="r" b="b"/>
            <a:pathLst>
              <a:path w="4128" h="479">
                <a:moveTo>
                  <a:pt x="163" y="200"/>
                </a:moveTo>
                <a:cubicBezTo>
                  <a:pt x="163" y="200"/>
                  <a:pt x="2054" y="0"/>
                  <a:pt x="4128" y="200"/>
                </a:cubicBezTo>
                <a:cubicBezTo>
                  <a:pt x="4128" y="200"/>
                  <a:pt x="4128" y="314"/>
                  <a:pt x="4128" y="429"/>
                </a:cubicBezTo>
                <a:cubicBezTo>
                  <a:pt x="2371" y="200"/>
                  <a:pt x="688" y="479"/>
                  <a:pt x="0" y="441"/>
                </a:cubicBezTo>
                <a:lnTo>
                  <a:pt x="163" y="200"/>
                </a:lnTo>
                <a:close/>
              </a:path>
            </a:pathLst>
          </a:custGeom>
          <a:solidFill>
            <a:schemeClr val="hlink">
              <a:alpha val="50000"/>
            </a:schemeClr>
          </a:solidFill>
          <a:ln>
            <a:noFill/>
            <a:miter lim="800000"/>
          </a:ln>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79" name=""/>
          <p:cNvSpPr/>
          <p:nvPr>
            <p:ph type="ctrTitle"/>
          </p:nvPr>
        </p:nvSpPr>
        <p:spPr>
          <a:xfrm>
            <a:off x="538162" y="1792288"/>
            <a:ext cx="6092825" cy="896938"/>
          </a:xfrm>
          <a:prstGeom prst="rect">
            <a:avLst/>
          </a:prstGeom>
          <a:noFill/>
          <a:ln>
            <a:noFill/>
            <a:miter lim="800000"/>
          </a:ln>
        </p:spPr>
        <p:txBody>
          <a:bodyPr lIns="71689" tIns="35844" rIns="71689" bIns="35844" anchor="b" anchorCtr="0">
            <a:noAutofit/>
          </a:bodyPr>
          <a:lstStyle>
            <a:lvl1pPr marL="0" indent="0" algn="ctr" defTabSz="717550" rtl="0" eaLnBrk="0" fontAlgn="base" hangingPunct="0">
              <a:lnSpc>
                <a:spcPct val="100000"/>
              </a:lnSpc>
              <a:spcBef>
                <a:spcPct val="0"/>
              </a:spcBef>
              <a:spcAft>
                <a:spcPct val="0"/>
              </a:spcAft>
              <a:buClrTx/>
              <a:buSzTx/>
              <a:buFontTx/>
              <a:buNone/>
              <a:defRPr kumimoji="1" lang="en-US" altLang="en-US" sz="38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Click to edit Master title style</a:t>
            </a:r>
          </a:p>
        </p:txBody>
      </p:sp>
      <p:sp>
        <p:nvSpPr>
          <p:cNvPr id="50180" name=""/>
          <p:cNvSpPr/>
          <p:nvPr>
            <p:ph type="subTitle" idx="1"/>
          </p:nvPr>
        </p:nvSpPr>
        <p:spPr>
          <a:xfrm>
            <a:off x="1074738" y="3046412"/>
            <a:ext cx="5019675" cy="1374775"/>
          </a:xfrm>
          <a:prstGeom prst="rect">
            <a:avLst/>
          </a:prstGeom>
          <a:noFill/>
          <a:ln>
            <a:noFill/>
            <a:miter lim="800000"/>
          </a:ln>
        </p:spPr>
        <p:txBody>
          <a:bodyPr lIns="71689" tIns="35844" rIns="71689" bIns="35844">
            <a:noAutofit/>
          </a:bodyPr>
          <a:lstStyle>
            <a:lvl1pPr marL="0" indent="0" algn="ctr" defTabSz="717550" rtl="0" eaLnBrk="0" fontAlgn="base" hangingPunct="0">
              <a:lnSpc>
                <a:spcPct val="100000"/>
              </a:lnSpc>
              <a:spcBef>
                <a:spcPct val="35000"/>
              </a:spcBef>
              <a:spcAft>
                <a:spcPct val="0"/>
              </a:spcAft>
              <a:buClr>
                <a:schemeClr val="tx2"/>
              </a:buClr>
              <a:buSzPct val="90000"/>
              <a:buFont typeface="Monotype Sorts" pitchFamily="2" charset="2"/>
              <a:buNone/>
              <a:defRPr kumimoji="1" lang="en-US" altLang="en-US" sz="2800" b="1" i="0" u="none" baseline="0">
                <a:solidFill>
                  <a:schemeClr val="tx1"/>
                </a:solidFill>
                <a:latin typeface="Arial" pitchFamily="34" charset="0"/>
                <a:ea typeface="宋体" pitchFamily="2" charset="-122"/>
              </a:defRPr>
            </a:lvl1pPr>
            <a:lvl2pPr marL="358775" indent="0" algn="ctr" defTabSz="717550" rtl="0" eaLnBrk="0" fontAlgn="base" hangingPunct="0">
              <a:lnSpc>
                <a:spcPct val="100000"/>
              </a:lnSpc>
              <a:spcBef>
                <a:spcPct val="35000"/>
              </a:spcBef>
              <a:spcAft>
                <a:spcPct val="0"/>
              </a:spcAft>
              <a:buClr>
                <a:srgbClr val="660066"/>
              </a:buClr>
              <a:buSzPct val="70000"/>
              <a:buFont typeface="Wingdings" pitchFamily="2" charset="2"/>
              <a:buNone/>
              <a:defRPr kumimoji="1" lang="en-US" altLang="en-US" sz="2200" b="1" i="0" u="none" baseline="0">
                <a:solidFill>
                  <a:srgbClr val="000099"/>
                </a:solidFill>
                <a:latin typeface="Arial" pitchFamily="34" charset="0"/>
                <a:ea typeface="宋体" pitchFamily="2" charset="-122"/>
              </a:defRPr>
            </a:lvl2pPr>
            <a:lvl3pPr marL="671512" indent="0" algn="ctr" defTabSz="717550" rtl="0" eaLnBrk="0" fontAlgn="base" hangingPunct="0">
              <a:lnSpc>
                <a:spcPct val="100000"/>
              </a:lnSpc>
              <a:spcBef>
                <a:spcPct val="35000"/>
              </a:spcBef>
              <a:spcAft>
                <a:spcPct val="0"/>
              </a:spcAft>
              <a:buClr>
                <a:srgbClr val="000099"/>
              </a:buClr>
              <a:buSzPct val="80000"/>
              <a:buFont typeface="Monotype Sorts" pitchFamily="2" charset="2"/>
              <a:buNone/>
              <a:defRPr kumimoji="1" lang="en-US" altLang="en-US" sz="1900" b="1" i="0" u="none" baseline="0">
                <a:solidFill>
                  <a:schemeClr val="tx1"/>
                </a:solidFill>
                <a:latin typeface="Arial" pitchFamily="34" charset="0"/>
                <a:ea typeface="宋体" pitchFamily="2" charset="-122"/>
              </a:defRPr>
            </a:lvl3pPr>
            <a:lvl4pPr marL="941388" indent="0" algn="ctr" defTabSz="717550" rtl="0" eaLnBrk="0" fontAlgn="base" hangingPunct="0">
              <a:lnSpc>
                <a:spcPct val="100000"/>
              </a:lnSpc>
              <a:spcBef>
                <a:spcPct val="35000"/>
              </a:spcBef>
              <a:spcAft>
                <a:spcPct val="0"/>
              </a:spcAft>
              <a:buClr>
                <a:schemeClr val="hlink"/>
              </a:buClr>
              <a:buSzPct val="70000"/>
              <a:buFontTx/>
              <a:buNone/>
              <a:defRPr kumimoji="1" lang="en-US" altLang="en-US" sz="1900" b="1" i="0" u="none" baseline="0">
                <a:solidFill>
                  <a:schemeClr val="tx1"/>
                </a:solidFill>
                <a:latin typeface="Arial" pitchFamily="34" charset="0"/>
                <a:ea typeface="宋体" pitchFamily="2" charset="-122"/>
              </a:defRPr>
            </a:lvl4pPr>
            <a:lvl5pPr marL="1209675" indent="0" algn="ctr" defTabSz="717550" rtl="0" eaLnBrk="0" fontAlgn="base" hangingPunct="0">
              <a:lnSpc>
                <a:spcPct val="100000"/>
              </a:lnSpc>
              <a:spcBef>
                <a:spcPct val="35000"/>
              </a:spcBef>
              <a:spcAft>
                <a:spcPct val="0"/>
              </a:spcAft>
              <a:buClr>
                <a:schemeClr val="tx2"/>
              </a:buClr>
              <a:buSzTx/>
              <a:buFontTx/>
              <a:buNone/>
              <a:defRPr kumimoji="1" lang="en-US" altLang="en-US" sz="1900" b="1" i="0" u="none" baseline="0">
                <a:solidFill>
                  <a:schemeClr val="tx1"/>
                </a:solidFill>
                <a:latin typeface="Arial" pitchFamily="34" charset="0"/>
                <a:ea typeface="宋体" pitchFamily="2" charset="-122"/>
              </a:defRPr>
            </a:lvl5pPr>
          </a:lstStyle>
          <a:p>
            <a:pPr lvl="0"/>
            <a:r>
              <a:t>Click to edit Master subtitle style</a:t>
            </a:r>
          </a:p>
        </p:txBody>
      </p:sp>
      <p:sp>
        <p:nvSpPr>
          <p:cNvPr id="50181" name=""/>
          <p:cNvSpPr/>
          <p:nvPr>
            <p:ph type="dt" sz="half" idx="2"/>
          </p:nvPr>
        </p:nvSpPr>
        <p:spPr>
          <a:xfrm>
            <a:off x="538162" y="4899025"/>
            <a:ext cx="1493838" cy="358775"/>
          </a:xfrm>
          <a:prstGeom prst="rect">
            <a:avLst/>
          </a:prstGeom>
          <a:noFill/>
          <a:ln>
            <a:noFill/>
            <a:miter lim="800000"/>
          </a:ln>
        </p:spPr>
        <p:txBody>
          <a:bodyPr lIns="71689" tIns="35844" rIns="71689" bIns="35844">
            <a:no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35877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71755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07473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43351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defTabSz="717550">
              <a:spcBef>
                <a:spcPct val="50000"/>
              </a:spcBef>
            </a:pPr>
            <a:endParaRPr lang="en-US" altLang="zh-CN" sz="1100">
              <a:solidFill>
                <a:srgbClr val="578963"/>
              </a:solidFill>
              <a:ea typeface="宋体" pitchFamily="2" charset="-122"/>
            </a:endParaRPr>
          </a:p>
        </p:txBody>
      </p:sp>
      <p:sp>
        <p:nvSpPr>
          <p:cNvPr id="50182" name=""/>
          <p:cNvSpPr/>
          <p:nvPr>
            <p:ph type="ftr" sz="quarter" idx="3"/>
          </p:nvPr>
        </p:nvSpPr>
        <p:spPr>
          <a:xfrm>
            <a:off x="2449512" y="4899025"/>
            <a:ext cx="2270125" cy="358775"/>
          </a:xfrm>
          <a:prstGeom prst="rect">
            <a:avLst/>
          </a:prstGeom>
          <a:noFill/>
          <a:ln>
            <a:noFill/>
            <a:miter lim="800000"/>
          </a:ln>
        </p:spPr>
        <p:txBody>
          <a:bodyPr lIns="71689" tIns="35844" rIns="71689" bIns="35844">
            <a:no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35877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71755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07473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43351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17550">
              <a:spcBef>
                <a:spcPct val="50000"/>
              </a:spcBef>
            </a:pPr>
            <a:fld id="{02F4A0C1-354F-4A16-871B-E049B59E7EB7}" type="footer">
              <a:rPr lang="zh-CN" altLang="en-US" sz="1100">
                <a:solidFill>
                  <a:srgbClr val="578963"/>
                </a:solidFill>
                <a:ea typeface="宋体" pitchFamily="2" charset="-122"/>
              </a:rPr>
              <a:t/>
            </a:fld>
            <a:endParaRPr lang="en-US" altLang="zh-CN" sz="1100">
              <a:solidFill>
                <a:srgbClr val="578963"/>
              </a:solidFill>
              <a:ea typeface="宋体" pitchFamily="2" charset="-122"/>
            </a:endParaRPr>
          </a:p>
        </p:txBody>
      </p:sp>
      <p:sp>
        <p:nvSpPr>
          <p:cNvPr id="50183" name=""/>
          <p:cNvSpPr/>
          <p:nvPr>
            <p:ph type="sldNum" sz="quarter" idx="4"/>
          </p:nvPr>
        </p:nvSpPr>
        <p:spPr>
          <a:xfrm>
            <a:off x="5137150" y="4899025"/>
            <a:ext cx="1493838" cy="358775"/>
          </a:xfrm>
          <a:prstGeom prst="rect">
            <a:avLst/>
          </a:prstGeom>
          <a:noFill/>
          <a:ln>
            <a:noFill/>
            <a:miter lim="800000"/>
          </a:ln>
        </p:spPr>
        <p:txBody>
          <a:bodyPr lIns="71689" tIns="35844" rIns="71689" bIns="35844">
            <a:no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358775"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71755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074738"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433512"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r" defTabSz="717550">
              <a:spcBef>
                <a:spcPct val="50000"/>
              </a:spcBef>
            </a:pPr>
            <a:fld id="{E4DFD897-529B-4F37-9376-6B56B88D2F04}" type="slidenum">
              <a:rPr lang="zh-CN" altLang="en-US" sz="1100">
                <a:solidFill>
                  <a:srgbClr val="578963"/>
                </a:solidFill>
                <a:ea typeface="宋体" pitchFamily="2" charset="-122"/>
              </a:rPr>
              <a:t>*</a:t>
            </a:fld>
            <a:endParaRPr lang="en-US" altLang="zh-CN" sz="1100">
              <a:solidFill>
                <a:srgbClr val="578963"/>
              </a:solidFill>
              <a:ea typeface="宋体" pitchFamily="2" charset="-122"/>
            </a:endParaRPr>
          </a:p>
        </p:txBody>
      </p:sp>
      <p:sp>
        <p:nvSpPr>
          <p:cNvPr id="50184" name=""/>
          <p:cNvSpPr/>
          <p:nvPr/>
        </p:nvSpPr>
        <p:spPr>
          <a:xfrm>
            <a:off x="1195388" y="1095375"/>
            <a:ext cx="4778375" cy="3186112"/>
          </a:xfrm>
          <a:prstGeom prst="rect">
            <a:avLst/>
          </a:prstGeom>
          <a:noFill/>
          <a:ln>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87" name=""/>
          <p:cNvSpPr/>
          <p:nvPr/>
        </p:nvSpPr>
        <p:spPr bwMode="ltGray">
          <a:xfrm>
            <a:off x="180975" y="136525"/>
            <a:ext cx="657225" cy="612775"/>
          </a:xfrm>
          <a:prstGeom prst="ellipse">
            <a:avLst/>
          </a:prstGeom>
          <a:gradFill rotWithShape="0">
            <a:gsLst>
              <a:gs pos="0">
                <a:schemeClr val="hlink"/>
              </a:gs>
              <a:gs pos="100000">
                <a:schemeClr val="hlink">
                  <a:gamma/>
                  <a:tint val="70196"/>
                  <a:invGamma/>
                </a:schemeClr>
              </a:gs>
            </a:gsLst>
            <a:lin ang="5400000" scaled="1"/>
          </a:gradFill>
          <a:ln>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88" name=""/>
          <p:cNvSpPr/>
          <p:nvPr/>
        </p:nvSpPr>
        <p:spPr>
          <a:xfrm>
            <a:off x="0" y="390525"/>
            <a:ext cx="306388" cy="117475"/>
          </a:xfrm>
          <a:custGeom>
            <a:rect l="l" t="t" r="r" b="b"/>
            <a:pathLst>
              <a:path w="246" h="94">
                <a:moveTo>
                  <a:pt x="0" y="55"/>
                </a:moveTo>
                <a:lnTo>
                  <a:pt x="7" y="52"/>
                </a:lnTo>
                <a:lnTo>
                  <a:pt x="14" y="50"/>
                </a:lnTo>
                <a:lnTo>
                  <a:pt x="22" y="48"/>
                </a:lnTo>
                <a:lnTo>
                  <a:pt x="30" y="48"/>
                </a:lnTo>
                <a:lnTo>
                  <a:pt x="38" y="48"/>
                </a:lnTo>
                <a:lnTo>
                  <a:pt x="45" y="48"/>
                </a:lnTo>
                <a:lnTo>
                  <a:pt x="53" y="50"/>
                </a:lnTo>
                <a:lnTo>
                  <a:pt x="61" y="51"/>
                </a:lnTo>
                <a:lnTo>
                  <a:pt x="69" y="54"/>
                </a:lnTo>
                <a:lnTo>
                  <a:pt x="76" y="56"/>
                </a:lnTo>
                <a:lnTo>
                  <a:pt x="84" y="59"/>
                </a:lnTo>
                <a:lnTo>
                  <a:pt x="92" y="62"/>
                </a:lnTo>
                <a:lnTo>
                  <a:pt x="99" y="65"/>
                </a:lnTo>
                <a:lnTo>
                  <a:pt x="106" y="68"/>
                </a:lnTo>
                <a:lnTo>
                  <a:pt x="113" y="72"/>
                </a:lnTo>
                <a:lnTo>
                  <a:pt x="119" y="75"/>
                </a:lnTo>
                <a:lnTo>
                  <a:pt x="124" y="66"/>
                </a:lnTo>
                <a:lnTo>
                  <a:pt x="130" y="56"/>
                </a:lnTo>
                <a:lnTo>
                  <a:pt x="136" y="48"/>
                </a:lnTo>
                <a:lnTo>
                  <a:pt x="143" y="42"/>
                </a:lnTo>
                <a:lnTo>
                  <a:pt x="150" y="35"/>
                </a:lnTo>
                <a:lnTo>
                  <a:pt x="158" y="29"/>
                </a:lnTo>
                <a:lnTo>
                  <a:pt x="166" y="24"/>
                </a:lnTo>
                <a:lnTo>
                  <a:pt x="175" y="20"/>
                </a:lnTo>
                <a:lnTo>
                  <a:pt x="183" y="16"/>
                </a:lnTo>
                <a:lnTo>
                  <a:pt x="193" y="13"/>
                </a:lnTo>
                <a:lnTo>
                  <a:pt x="201" y="9"/>
                </a:lnTo>
                <a:lnTo>
                  <a:pt x="210" y="7"/>
                </a:lnTo>
                <a:lnTo>
                  <a:pt x="219" y="5"/>
                </a:lnTo>
                <a:lnTo>
                  <a:pt x="228" y="3"/>
                </a:lnTo>
                <a:lnTo>
                  <a:pt x="237" y="1"/>
                </a:lnTo>
                <a:lnTo>
                  <a:pt x="245" y="0"/>
                </a:lnTo>
                <a:lnTo>
                  <a:pt x="237" y="3"/>
                </a:lnTo>
                <a:lnTo>
                  <a:pt x="230" y="7"/>
                </a:lnTo>
                <a:lnTo>
                  <a:pt x="222" y="11"/>
                </a:lnTo>
                <a:lnTo>
                  <a:pt x="214" y="15"/>
                </a:lnTo>
                <a:lnTo>
                  <a:pt x="207" y="19"/>
                </a:lnTo>
                <a:lnTo>
                  <a:pt x="199" y="24"/>
                </a:lnTo>
                <a:lnTo>
                  <a:pt x="191" y="28"/>
                </a:lnTo>
                <a:lnTo>
                  <a:pt x="185" y="33"/>
                </a:lnTo>
                <a:lnTo>
                  <a:pt x="177" y="39"/>
                </a:lnTo>
                <a:lnTo>
                  <a:pt x="170" y="44"/>
                </a:lnTo>
                <a:lnTo>
                  <a:pt x="163" y="51"/>
                </a:lnTo>
                <a:lnTo>
                  <a:pt x="158" y="57"/>
                </a:lnTo>
                <a:lnTo>
                  <a:pt x="152" y="64"/>
                </a:lnTo>
                <a:lnTo>
                  <a:pt x="146" y="71"/>
                </a:lnTo>
                <a:lnTo>
                  <a:pt x="142" y="79"/>
                </a:lnTo>
                <a:lnTo>
                  <a:pt x="138" y="87"/>
                </a:lnTo>
                <a:lnTo>
                  <a:pt x="135" y="90"/>
                </a:lnTo>
                <a:lnTo>
                  <a:pt x="133" y="92"/>
                </a:lnTo>
                <a:lnTo>
                  <a:pt x="130" y="93"/>
                </a:lnTo>
                <a:lnTo>
                  <a:pt x="127" y="91"/>
                </a:lnTo>
                <a:lnTo>
                  <a:pt x="123" y="90"/>
                </a:lnTo>
                <a:lnTo>
                  <a:pt x="120" y="89"/>
                </a:lnTo>
                <a:lnTo>
                  <a:pt x="116" y="87"/>
                </a:lnTo>
                <a:lnTo>
                  <a:pt x="113" y="86"/>
                </a:lnTo>
                <a:lnTo>
                  <a:pt x="107" y="84"/>
                </a:lnTo>
                <a:lnTo>
                  <a:pt x="101" y="80"/>
                </a:lnTo>
                <a:lnTo>
                  <a:pt x="93" y="78"/>
                </a:lnTo>
                <a:lnTo>
                  <a:pt x="87" y="74"/>
                </a:lnTo>
                <a:lnTo>
                  <a:pt x="79" y="71"/>
                </a:lnTo>
                <a:lnTo>
                  <a:pt x="71" y="67"/>
                </a:lnTo>
                <a:lnTo>
                  <a:pt x="63" y="64"/>
                </a:lnTo>
                <a:lnTo>
                  <a:pt x="55" y="61"/>
                </a:lnTo>
                <a:lnTo>
                  <a:pt x="47" y="58"/>
                </a:lnTo>
                <a:lnTo>
                  <a:pt x="39" y="55"/>
                </a:lnTo>
                <a:lnTo>
                  <a:pt x="31" y="54"/>
                </a:lnTo>
                <a:lnTo>
                  <a:pt x="24" y="52"/>
                </a:lnTo>
                <a:lnTo>
                  <a:pt x="17" y="52"/>
                </a:lnTo>
                <a:lnTo>
                  <a:pt x="10" y="52"/>
                </a:lnTo>
                <a:lnTo>
                  <a:pt x="5" y="53"/>
                </a:lnTo>
                <a:lnTo>
                  <a:pt x="0" y="55"/>
                </a:lnTo>
              </a:path>
            </a:pathLst>
          </a:custGeom>
          <a:solidFill>
            <a:schemeClr val="tx1"/>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89" name=""/>
          <p:cNvSpPr/>
          <p:nvPr/>
        </p:nvSpPr>
        <p:spPr>
          <a:xfrm>
            <a:off x="485775" y="500062"/>
            <a:ext cx="366712" cy="139700"/>
          </a:xfrm>
          <a:custGeom>
            <a:rect l="l" t="t" r="r" b="b"/>
            <a:pathLst>
              <a:path w="295" h="112">
                <a:moveTo>
                  <a:pt x="0" y="65"/>
                </a:moveTo>
                <a:lnTo>
                  <a:pt x="8" y="62"/>
                </a:lnTo>
                <a:lnTo>
                  <a:pt x="16" y="59"/>
                </a:lnTo>
                <a:lnTo>
                  <a:pt x="26" y="57"/>
                </a:lnTo>
                <a:lnTo>
                  <a:pt x="36" y="57"/>
                </a:lnTo>
                <a:lnTo>
                  <a:pt x="45" y="57"/>
                </a:lnTo>
                <a:lnTo>
                  <a:pt x="54" y="57"/>
                </a:lnTo>
                <a:lnTo>
                  <a:pt x="63" y="59"/>
                </a:lnTo>
                <a:lnTo>
                  <a:pt x="73" y="60"/>
                </a:lnTo>
                <a:lnTo>
                  <a:pt x="82" y="64"/>
                </a:lnTo>
                <a:lnTo>
                  <a:pt x="91" y="66"/>
                </a:lnTo>
                <a:lnTo>
                  <a:pt x="100" y="70"/>
                </a:lnTo>
                <a:lnTo>
                  <a:pt x="110" y="74"/>
                </a:lnTo>
                <a:lnTo>
                  <a:pt x="118" y="77"/>
                </a:lnTo>
                <a:lnTo>
                  <a:pt x="127" y="81"/>
                </a:lnTo>
                <a:lnTo>
                  <a:pt x="135" y="85"/>
                </a:lnTo>
                <a:lnTo>
                  <a:pt x="142" y="89"/>
                </a:lnTo>
                <a:lnTo>
                  <a:pt x="148" y="78"/>
                </a:lnTo>
                <a:lnTo>
                  <a:pt x="156" y="66"/>
                </a:lnTo>
                <a:lnTo>
                  <a:pt x="163" y="57"/>
                </a:lnTo>
                <a:lnTo>
                  <a:pt x="171" y="50"/>
                </a:lnTo>
                <a:lnTo>
                  <a:pt x="180" y="41"/>
                </a:lnTo>
                <a:lnTo>
                  <a:pt x="189" y="34"/>
                </a:lnTo>
                <a:lnTo>
                  <a:pt x="199" y="28"/>
                </a:lnTo>
                <a:lnTo>
                  <a:pt x="210" y="23"/>
                </a:lnTo>
                <a:lnTo>
                  <a:pt x="219" y="19"/>
                </a:lnTo>
                <a:lnTo>
                  <a:pt x="231" y="15"/>
                </a:lnTo>
                <a:lnTo>
                  <a:pt x="241" y="10"/>
                </a:lnTo>
                <a:lnTo>
                  <a:pt x="252" y="8"/>
                </a:lnTo>
                <a:lnTo>
                  <a:pt x="262" y="5"/>
                </a:lnTo>
                <a:lnTo>
                  <a:pt x="273" y="3"/>
                </a:lnTo>
                <a:lnTo>
                  <a:pt x="284" y="1"/>
                </a:lnTo>
                <a:lnTo>
                  <a:pt x="294" y="0"/>
                </a:lnTo>
                <a:lnTo>
                  <a:pt x="284" y="3"/>
                </a:lnTo>
                <a:lnTo>
                  <a:pt x="276" y="8"/>
                </a:lnTo>
                <a:lnTo>
                  <a:pt x="266" y="13"/>
                </a:lnTo>
                <a:lnTo>
                  <a:pt x="256" y="17"/>
                </a:lnTo>
                <a:lnTo>
                  <a:pt x="248" y="22"/>
                </a:lnTo>
                <a:lnTo>
                  <a:pt x="238" y="28"/>
                </a:lnTo>
                <a:lnTo>
                  <a:pt x="229" y="33"/>
                </a:lnTo>
                <a:lnTo>
                  <a:pt x="222" y="39"/>
                </a:lnTo>
                <a:lnTo>
                  <a:pt x="212" y="46"/>
                </a:lnTo>
                <a:lnTo>
                  <a:pt x="204" y="52"/>
                </a:lnTo>
                <a:lnTo>
                  <a:pt x="195" y="60"/>
                </a:lnTo>
                <a:lnTo>
                  <a:pt x="189" y="68"/>
                </a:lnTo>
                <a:lnTo>
                  <a:pt x="182" y="76"/>
                </a:lnTo>
                <a:lnTo>
                  <a:pt x="175" y="84"/>
                </a:lnTo>
                <a:lnTo>
                  <a:pt x="170" y="94"/>
                </a:lnTo>
                <a:lnTo>
                  <a:pt x="165" y="103"/>
                </a:lnTo>
                <a:lnTo>
                  <a:pt x="162" y="107"/>
                </a:lnTo>
                <a:lnTo>
                  <a:pt x="159" y="109"/>
                </a:lnTo>
                <a:lnTo>
                  <a:pt x="156" y="111"/>
                </a:lnTo>
                <a:lnTo>
                  <a:pt x="152" y="108"/>
                </a:lnTo>
                <a:lnTo>
                  <a:pt x="147" y="107"/>
                </a:lnTo>
                <a:lnTo>
                  <a:pt x="144" y="106"/>
                </a:lnTo>
                <a:lnTo>
                  <a:pt x="139" y="103"/>
                </a:lnTo>
                <a:lnTo>
                  <a:pt x="135" y="102"/>
                </a:lnTo>
                <a:lnTo>
                  <a:pt x="128" y="100"/>
                </a:lnTo>
                <a:lnTo>
                  <a:pt x="121" y="95"/>
                </a:lnTo>
                <a:lnTo>
                  <a:pt x="111" y="93"/>
                </a:lnTo>
                <a:lnTo>
                  <a:pt x="104" y="88"/>
                </a:lnTo>
                <a:lnTo>
                  <a:pt x="94" y="84"/>
                </a:lnTo>
                <a:lnTo>
                  <a:pt x="85" y="79"/>
                </a:lnTo>
                <a:lnTo>
                  <a:pt x="75" y="76"/>
                </a:lnTo>
                <a:lnTo>
                  <a:pt x="66" y="72"/>
                </a:lnTo>
                <a:lnTo>
                  <a:pt x="56" y="69"/>
                </a:lnTo>
                <a:lnTo>
                  <a:pt x="46" y="65"/>
                </a:lnTo>
                <a:lnTo>
                  <a:pt x="37" y="64"/>
                </a:lnTo>
                <a:lnTo>
                  <a:pt x="28" y="62"/>
                </a:lnTo>
                <a:lnTo>
                  <a:pt x="20" y="62"/>
                </a:lnTo>
                <a:lnTo>
                  <a:pt x="12" y="62"/>
                </a:lnTo>
                <a:lnTo>
                  <a:pt x="6" y="63"/>
                </a:lnTo>
                <a:lnTo>
                  <a:pt x="0" y="65"/>
                </a:lnTo>
              </a:path>
            </a:pathLst>
          </a:custGeom>
          <a:solidFill>
            <a:schemeClr val="tx1"/>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90" name=""/>
          <p:cNvSpPr/>
          <p:nvPr/>
        </p:nvSpPr>
        <p:spPr>
          <a:xfrm>
            <a:off x="5892800" y="4906962"/>
            <a:ext cx="1193800" cy="417512"/>
          </a:xfrm>
          <a:custGeom>
            <a:rect l="l" t="t" r="r" b="b"/>
            <a:pathLst>
              <a:path w="1453" h="374">
                <a:moveTo>
                  <a:pt x="319" y="12"/>
                </a:moveTo>
                <a:lnTo>
                  <a:pt x="285" y="7"/>
                </a:lnTo>
                <a:lnTo>
                  <a:pt x="260" y="7"/>
                </a:lnTo>
                <a:lnTo>
                  <a:pt x="234" y="15"/>
                </a:lnTo>
                <a:lnTo>
                  <a:pt x="209" y="37"/>
                </a:lnTo>
                <a:lnTo>
                  <a:pt x="184" y="52"/>
                </a:lnTo>
                <a:lnTo>
                  <a:pt x="159" y="67"/>
                </a:lnTo>
                <a:lnTo>
                  <a:pt x="133" y="82"/>
                </a:lnTo>
                <a:lnTo>
                  <a:pt x="109" y="89"/>
                </a:lnTo>
                <a:lnTo>
                  <a:pt x="83" y="89"/>
                </a:lnTo>
                <a:lnTo>
                  <a:pt x="58" y="89"/>
                </a:lnTo>
                <a:lnTo>
                  <a:pt x="34" y="104"/>
                </a:lnTo>
                <a:lnTo>
                  <a:pt x="8" y="119"/>
                </a:lnTo>
                <a:lnTo>
                  <a:pt x="0" y="141"/>
                </a:lnTo>
                <a:lnTo>
                  <a:pt x="0" y="164"/>
                </a:lnTo>
                <a:lnTo>
                  <a:pt x="0" y="186"/>
                </a:lnTo>
                <a:lnTo>
                  <a:pt x="8" y="208"/>
                </a:lnTo>
                <a:lnTo>
                  <a:pt x="17" y="231"/>
                </a:lnTo>
                <a:lnTo>
                  <a:pt x="42" y="231"/>
                </a:lnTo>
                <a:lnTo>
                  <a:pt x="66" y="238"/>
                </a:lnTo>
                <a:lnTo>
                  <a:pt x="92" y="238"/>
                </a:lnTo>
                <a:lnTo>
                  <a:pt x="117" y="223"/>
                </a:lnTo>
                <a:lnTo>
                  <a:pt x="142" y="216"/>
                </a:lnTo>
                <a:lnTo>
                  <a:pt x="159" y="238"/>
                </a:lnTo>
                <a:lnTo>
                  <a:pt x="176" y="261"/>
                </a:lnTo>
                <a:lnTo>
                  <a:pt x="201" y="283"/>
                </a:lnTo>
                <a:lnTo>
                  <a:pt x="226" y="298"/>
                </a:lnTo>
                <a:lnTo>
                  <a:pt x="251" y="313"/>
                </a:lnTo>
                <a:lnTo>
                  <a:pt x="285" y="321"/>
                </a:lnTo>
                <a:lnTo>
                  <a:pt x="310" y="313"/>
                </a:lnTo>
                <a:lnTo>
                  <a:pt x="335" y="305"/>
                </a:lnTo>
                <a:lnTo>
                  <a:pt x="361" y="305"/>
                </a:lnTo>
                <a:lnTo>
                  <a:pt x="385" y="313"/>
                </a:lnTo>
                <a:lnTo>
                  <a:pt x="411" y="328"/>
                </a:lnTo>
                <a:lnTo>
                  <a:pt x="436" y="335"/>
                </a:lnTo>
                <a:lnTo>
                  <a:pt x="461" y="357"/>
                </a:lnTo>
                <a:lnTo>
                  <a:pt x="486" y="365"/>
                </a:lnTo>
                <a:lnTo>
                  <a:pt x="536" y="365"/>
                </a:lnTo>
                <a:lnTo>
                  <a:pt x="587" y="365"/>
                </a:lnTo>
                <a:lnTo>
                  <a:pt x="654" y="365"/>
                </a:lnTo>
                <a:lnTo>
                  <a:pt x="680" y="365"/>
                </a:lnTo>
                <a:lnTo>
                  <a:pt x="704" y="357"/>
                </a:lnTo>
                <a:lnTo>
                  <a:pt x="730" y="357"/>
                </a:lnTo>
                <a:lnTo>
                  <a:pt x="755" y="350"/>
                </a:lnTo>
                <a:lnTo>
                  <a:pt x="780" y="342"/>
                </a:lnTo>
                <a:lnTo>
                  <a:pt x="805" y="335"/>
                </a:lnTo>
                <a:lnTo>
                  <a:pt x="831" y="328"/>
                </a:lnTo>
                <a:lnTo>
                  <a:pt x="855" y="328"/>
                </a:lnTo>
                <a:lnTo>
                  <a:pt x="881" y="335"/>
                </a:lnTo>
                <a:lnTo>
                  <a:pt x="906" y="335"/>
                </a:lnTo>
                <a:lnTo>
                  <a:pt x="931" y="342"/>
                </a:lnTo>
                <a:lnTo>
                  <a:pt x="956" y="350"/>
                </a:lnTo>
                <a:lnTo>
                  <a:pt x="990" y="365"/>
                </a:lnTo>
                <a:lnTo>
                  <a:pt x="1040" y="365"/>
                </a:lnTo>
                <a:lnTo>
                  <a:pt x="1107" y="373"/>
                </a:lnTo>
                <a:lnTo>
                  <a:pt x="1133" y="365"/>
                </a:lnTo>
                <a:lnTo>
                  <a:pt x="1183" y="365"/>
                </a:lnTo>
                <a:lnTo>
                  <a:pt x="1217" y="357"/>
                </a:lnTo>
                <a:lnTo>
                  <a:pt x="1241" y="335"/>
                </a:lnTo>
                <a:lnTo>
                  <a:pt x="1267" y="328"/>
                </a:lnTo>
                <a:lnTo>
                  <a:pt x="1301" y="313"/>
                </a:lnTo>
                <a:lnTo>
                  <a:pt x="1325" y="298"/>
                </a:lnTo>
                <a:lnTo>
                  <a:pt x="1351" y="290"/>
                </a:lnTo>
                <a:lnTo>
                  <a:pt x="1376" y="283"/>
                </a:lnTo>
                <a:lnTo>
                  <a:pt x="1400" y="275"/>
                </a:lnTo>
                <a:lnTo>
                  <a:pt x="1426" y="275"/>
                </a:lnTo>
                <a:lnTo>
                  <a:pt x="1452" y="275"/>
                </a:lnTo>
                <a:lnTo>
                  <a:pt x="1443" y="254"/>
                </a:lnTo>
                <a:lnTo>
                  <a:pt x="1426" y="231"/>
                </a:lnTo>
                <a:lnTo>
                  <a:pt x="1417" y="208"/>
                </a:lnTo>
                <a:lnTo>
                  <a:pt x="1426" y="186"/>
                </a:lnTo>
                <a:lnTo>
                  <a:pt x="1443" y="164"/>
                </a:lnTo>
                <a:lnTo>
                  <a:pt x="1452" y="141"/>
                </a:lnTo>
                <a:lnTo>
                  <a:pt x="1443" y="119"/>
                </a:lnTo>
                <a:lnTo>
                  <a:pt x="1426" y="97"/>
                </a:lnTo>
                <a:lnTo>
                  <a:pt x="1400" y="82"/>
                </a:lnTo>
                <a:lnTo>
                  <a:pt x="1376" y="82"/>
                </a:lnTo>
                <a:lnTo>
                  <a:pt x="1351" y="82"/>
                </a:lnTo>
                <a:lnTo>
                  <a:pt x="1325" y="82"/>
                </a:lnTo>
                <a:lnTo>
                  <a:pt x="1301" y="82"/>
                </a:lnTo>
                <a:lnTo>
                  <a:pt x="1275" y="82"/>
                </a:lnTo>
                <a:lnTo>
                  <a:pt x="1250" y="74"/>
                </a:lnTo>
                <a:lnTo>
                  <a:pt x="1225" y="67"/>
                </a:lnTo>
                <a:lnTo>
                  <a:pt x="1200" y="67"/>
                </a:lnTo>
                <a:lnTo>
                  <a:pt x="1174" y="67"/>
                </a:lnTo>
                <a:lnTo>
                  <a:pt x="1150" y="74"/>
                </a:lnTo>
                <a:lnTo>
                  <a:pt x="1124" y="82"/>
                </a:lnTo>
                <a:lnTo>
                  <a:pt x="1107" y="59"/>
                </a:lnTo>
                <a:lnTo>
                  <a:pt x="1082" y="45"/>
                </a:lnTo>
                <a:lnTo>
                  <a:pt x="1057" y="30"/>
                </a:lnTo>
                <a:lnTo>
                  <a:pt x="1032" y="30"/>
                </a:lnTo>
                <a:lnTo>
                  <a:pt x="1006" y="22"/>
                </a:lnTo>
                <a:lnTo>
                  <a:pt x="973" y="15"/>
                </a:lnTo>
                <a:lnTo>
                  <a:pt x="948" y="7"/>
                </a:lnTo>
                <a:lnTo>
                  <a:pt x="922" y="7"/>
                </a:lnTo>
                <a:lnTo>
                  <a:pt x="898" y="22"/>
                </a:lnTo>
                <a:lnTo>
                  <a:pt x="872" y="30"/>
                </a:lnTo>
                <a:lnTo>
                  <a:pt x="847" y="30"/>
                </a:lnTo>
                <a:lnTo>
                  <a:pt x="822" y="30"/>
                </a:lnTo>
                <a:lnTo>
                  <a:pt x="797" y="30"/>
                </a:lnTo>
                <a:lnTo>
                  <a:pt x="771" y="30"/>
                </a:lnTo>
                <a:lnTo>
                  <a:pt x="747" y="22"/>
                </a:lnTo>
                <a:lnTo>
                  <a:pt x="721" y="15"/>
                </a:lnTo>
                <a:lnTo>
                  <a:pt x="696" y="7"/>
                </a:lnTo>
                <a:lnTo>
                  <a:pt x="671" y="7"/>
                </a:lnTo>
                <a:lnTo>
                  <a:pt x="646" y="7"/>
                </a:lnTo>
                <a:lnTo>
                  <a:pt x="620" y="7"/>
                </a:lnTo>
                <a:lnTo>
                  <a:pt x="596" y="22"/>
                </a:lnTo>
                <a:lnTo>
                  <a:pt x="570" y="30"/>
                </a:lnTo>
                <a:lnTo>
                  <a:pt x="545" y="30"/>
                </a:lnTo>
                <a:lnTo>
                  <a:pt x="520" y="22"/>
                </a:lnTo>
                <a:lnTo>
                  <a:pt x="486" y="7"/>
                </a:lnTo>
                <a:lnTo>
                  <a:pt x="461" y="7"/>
                </a:lnTo>
                <a:lnTo>
                  <a:pt x="436" y="0"/>
                </a:lnTo>
                <a:lnTo>
                  <a:pt x="411" y="0"/>
                </a:lnTo>
                <a:lnTo>
                  <a:pt x="385" y="0"/>
                </a:lnTo>
                <a:lnTo>
                  <a:pt x="361" y="7"/>
                </a:lnTo>
                <a:lnTo>
                  <a:pt x="319" y="12"/>
                </a:lnTo>
                <a:lnTo>
                  <a:pt x="293" y="45"/>
                </a:lnTo>
                <a:lnTo>
                  <a:pt x="268" y="59"/>
                </a:lnTo>
                <a:lnTo>
                  <a:pt x="260" y="82"/>
                </a:lnTo>
                <a:lnTo>
                  <a:pt x="234" y="74"/>
                </a:lnTo>
                <a:lnTo>
                  <a:pt x="209" y="67"/>
                </a:lnTo>
                <a:lnTo>
                  <a:pt x="217" y="57"/>
                </a:lnTo>
              </a:path>
            </a:pathLst>
          </a:custGeom>
          <a:gradFill rotWithShape="0">
            <a:gsLst>
              <a:gs pos="0">
                <a:srgbClr val="CC9900">
                  <a:gamma/>
                  <a:tint val="20392"/>
                  <a:invGamma/>
                </a:srgbClr>
              </a:gs>
              <a:gs pos="100000">
                <a:srgbClr val="CC9900"/>
              </a:gs>
            </a:gsLst>
            <a:lin ang="5400000" scaled="1"/>
          </a:gradFill>
          <a:ln w="12700" cap="rnd" cmpd="sng">
            <a:solidFill>
              <a:srgbClr val="996633"/>
            </a:solidFill>
            <a:prstDash val="solid"/>
            <a:miter lim="800000"/>
            <a:headEnd type="none" w="sm" len="sm"/>
            <a:tailEnd type="none" w="sm" len="sm"/>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50191" name=""/>
          <p:cNvGrpSpPr/>
          <p:nvPr/>
        </p:nvGrpSpPr>
        <p:grpSpPr>
          <a:xfrm>
            <a:off x="5973762" y="3979862"/>
            <a:ext cx="1076325" cy="1255712"/>
            <a:chOff x="0" y="3182"/>
            <a:chExt cx="808" cy="998"/>
          </a:xfrm>
        </p:grpSpPr>
        <p:grpSp>
          <p:nvGrpSpPr>
            <p:cNvPr id="50192" name=""/>
            <p:cNvGrpSpPr/>
            <p:nvPr/>
          </p:nvGrpSpPr>
          <p:grpSpPr>
            <a:xfrm>
              <a:off x="0" y="3182"/>
              <a:ext cx="506" cy="927"/>
              <a:chOff x="1685" y="1023"/>
              <a:chExt cx="506" cy="927"/>
            </a:xfrm>
          </p:grpSpPr>
          <p:sp>
            <p:nvSpPr>
              <p:cNvPr id="50193" name=""/>
              <p:cNvSpPr/>
              <p:nvPr/>
            </p:nvSpPr>
            <p:spPr bwMode="ltGray">
              <a:xfrm>
                <a:off x="1733" y="1329"/>
                <a:ext cx="76" cy="621"/>
              </a:xfrm>
              <a:custGeom>
                <a:rect l="l" t="t" r="r" b="b"/>
                <a:pathLst>
                  <a:path w="76" h="621">
                    <a:moveTo>
                      <a:pt x="0" y="54"/>
                    </a:moveTo>
                    <a:lnTo>
                      <a:pt x="11" y="269"/>
                    </a:lnTo>
                    <a:lnTo>
                      <a:pt x="22" y="442"/>
                    </a:lnTo>
                    <a:lnTo>
                      <a:pt x="30" y="570"/>
                    </a:lnTo>
                    <a:lnTo>
                      <a:pt x="28" y="620"/>
                    </a:lnTo>
                    <a:lnTo>
                      <a:pt x="44" y="620"/>
                    </a:lnTo>
                    <a:lnTo>
                      <a:pt x="49" y="546"/>
                    </a:lnTo>
                    <a:lnTo>
                      <a:pt x="52" y="434"/>
                    </a:lnTo>
                    <a:lnTo>
                      <a:pt x="58" y="329"/>
                    </a:lnTo>
                    <a:lnTo>
                      <a:pt x="61" y="250"/>
                    </a:lnTo>
                    <a:lnTo>
                      <a:pt x="67" y="135"/>
                    </a:lnTo>
                    <a:lnTo>
                      <a:pt x="75" y="36"/>
                    </a:lnTo>
                    <a:lnTo>
                      <a:pt x="70" y="11"/>
                    </a:lnTo>
                    <a:lnTo>
                      <a:pt x="62" y="0"/>
                    </a:lnTo>
                    <a:lnTo>
                      <a:pt x="53" y="121"/>
                    </a:lnTo>
                    <a:lnTo>
                      <a:pt x="45" y="224"/>
                    </a:lnTo>
                    <a:lnTo>
                      <a:pt x="43" y="305"/>
                    </a:lnTo>
                    <a:lnTo>
                      <a:pt x="40" y="390"/>
                    </a:lnTo>
                    <a:lnTo>
                      <a:pt x="34" y="475"/>
                    </a:lnTo>
                    <a:lnTo>
                      <a:pt x="25" y="327"/>
                    </a:lnTo>
                    <a:lnTo>
                      <a:pt x="15" y="187"/>
                    </a:lnTo>
                    <a:lnTo>
                      <a:pt x="0" y="54"/>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94" name=""/>
              <p:cNvSpPr/>
              <p:nvPr/>
            </p:nvSpPr>
            <p:spPr bwMode="ltGray">
              <a:xfrm>
                <a:off x="1790" y="1583"/>
                <a:ext cx="120" cy="349"/>
              </a:xfrm>
              <a:custGeom>
                <a:rect l="l" t="t" r="r" b="b"/>
                <a:pathLst>
                  <a:path w="120" h="349">
                    <a:moveTo>
                      <a:pt x="0" y="161"/>
                    </a:moveTo>
                    <a:lnTo>
                      <a:pt x="10" y="232"/>
                    </a:lnTo>
                    <a:lnTo>
                      <a:pt x="20" y="289"/>
                    </a:lnTo>
                    <a:lnTo>
                      <a:pt x="26" y="331"/>
                    </a:lnTo>
                    <a:lnTo>
                      <a:pt x="25" y="348"/>
                    </a:lnTo>
                    <a:lnTo>
                      <a:pt x="39" y="348"/>
                    </a:lnTo>
                    <a:lnTo>
                      <a:pt x="43" y="323"/>
                    </a:lnTo>
                    <a:lnTo>
                      <a:pt x="45" y="286"/>
                    </a:lnTo>
                    <a:lnTo>
                      <a:pt x="51" y="252"/>
                    </a:lnTo>
                    <a:lnTo>
                      <a:pt x="54" y="226"/>
                    </a:lnTo>
                    <a:lnTo>
                      <a:pt x="59" y="188"/>
                    </a:lnTo>
                    <a:lnTo>
                      <a:pt x="66" y="156"/>
                    </a:lnTo>
                    <a:lnTo>
                      <a:pt x="71" y="127"/>
                    </a:lnTo>
                    <a:lnTo>
                      <a:pt x="77" y="96"/>
                    </a:lnTo>
                    <a:lnTo>
                      <a:pt x="86" y="66"/>
                    </a:lnTo>
                    <a:lnTo>
                      <a:pt x="96" y="40"/>
                    </a:lnTo>
                    <a:lnTo>
                      <a:pt x="113" y="15"/>
                    </a:lnTo>
                    <a:lnTo>
                      <a:pt x="119" y="5"/>
                    </a:lnTo>
                    <a:lnTo>
                      <a:pt x="112" y="0"/>
                    </a:lnTo>
                    <a:lnTo>
                      <a:pt x="101" y="10"/>
                    </a:lnTo>
                    <a:lnTo>
                      <a:pt x="86" y="33"/>
                    </a:lnTo>
                    <a:lnTo>
                      <a:pt x="75" y="57"/>
                    </a:lnTo>
                    <a:lnTo>
                      <a:pt x="66" y="81"/>
                    </a:lnTo>
                    <a:lnTo>
                      <a:pt x="60" y="113"/>
                    </a:lnTo>
                    <a:lnTo>
                      <a:pt x="55" y="144"/>
                    </a:lnTo>
                    <a:lnTo>
                      <a:pt x="47" y="184"/>
                    </a:lnTo>
                    <a:lnTo>
                      <a:pt x="40" y="217"/>
                    </a:lnTo>
                    <a:lnTo>
                      <a:pt x="37" y="244"/>
                    </a:lnTo>
                    <a:lnTo>
                      <a:pt x="36" y="272"/>
                    </a:lnTo>
                    <a:lnTo>
                      <a:pt x="30" y="300"/>
                    </a:lnTo>
                    <a:lnTo>
                      <a:pt x="22" y="251"/>
                    </a:lnTo>
                    <a:lnTo>
                      <a:pt x="13" y="205"/>
                    </a:lnTo>
                    <a:lnTo>
                      <a:pt x="0" y="161"/>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95" name=""/>
              <p:cNvSpPr/>
              <p:nvPr/>
            </p:nvSpPr>
            <p:spPr bwMode="ltGray">
              <a:xfrm>
                <a:off x="1685" y="1239"/>
                <a:ext cx="266" cy="391"/>
              </a:xfrm>
              <a:custGeom>
                <a:rect l="l" t="t" r="r" b="b"/>
                <a:pathLst>
                  <a:path w="266" h="391">
                    <a:moveTo>
                      <a:pt x="124" y="95"/>
                    </a:moveTo>
                    <a:lnTo>
                      <a:pt x="119" y="101"/>
                    </a:lnTo>
                    <a:lnTo>
                      <a:pt x="115" y="108"/>
                    </a:lnTo>
                    <a:lnTo>
                      <a:pt x="111" y="115"/>
                    </a:lnTo>
                    <a:lnTo>
                      <a:pt x="107" y="123"/>
                    </a:lnTo>
                    <a:lnTo>
                      <a:pt x="104" y="129"/>
                    </a:lnTo>
                    <a:lnTo>
                      <a:pt x="102" y="136"/>
                    </a:lnTo>
                    <a:lnTo>
                      <a:pt x="100" y="142"/>
                    </a:lnTo>
                    <a:lnTo>
                      <a:pt x="107" y="138"/>
                    </a:lnTo>
                    <a:lnTo>
                      <a:pt x="116" y="135"/>
                    </a:lnTo>
                    <a:lnTo>
                      <a:pt x="125" y="131"/>
                    </a:lnTo>
                    <a:lnTo>
                      <a:pt x="134" y="127"/>
                    </a:lnTo>
                    <a:lnTo>
                      <a:pt x="144" y="124"/>
                    </a:lnTo>
                    <a:lnTo>
                      <a:pt x="154" y="119"/>
                    </a:lnTo>
                    <a:lnTo>
                      <a:pt x="163" y="114"/>
                    </a:lnTo>
                    <a:lnTo>
                      <a:pt x="175" y="107"/>
                    </a:lnTo>
                    <a:lnTo>
                      <a:pt x="184" y="101"/>
                    </a:lnTo>
                    <a:lnTo>
                      <a:pt x="195" y="93"/>
                    </a:lnTo>
                    <a:lnTo>
                      <a:pt x="203" y="89"/>
                    </a:lnTo>
                    <a:lnTo>
                      <a:pt x="211" y="81"/>
                    </a:lnTo>
                    <a:lnTo>
                      <a:pt x="218" y="75"/>
                    </a:lnTo>
                    <a:lnTo>
                      <a:pt x="224" y="66"/>
                    </a:lnTo>
                    <a:lnTo>
                      <a:pt x="227" y="59"/>
                    </a:lnTo>
                    <a:lnTo>
                      <a:pt x="230" y="51"/>
                    </a:lnTo>
                    <a:lnTo>
                      <a:pt x="233" y="46"/>
                    </a:lnTo>
                    <a:lnTo>
                      <a:pt x="233" y="52"/>
                    </a:lnTo>
                    <a:lnTo>
                      <a:pt x="233" y="56"/>
                    </a:lnTo>
                    <a:lnTo>
                      <a:pt x="231" y="61"/>
                    </a:lnTo>
                    <a:lnTo>
                      <a:pt x="227" y="67"/>
                    </a:lnTo>
                    <a:lnTo>
                      <a:pt x="220" y="76"/>
                    </a:lnTo>
                    <a:lnTo>
                      <a:pt x="217" y="83"/>
                    </a:lnTo>
                    <a:lnTo>
                      <a:pt x="210" y="88"/>
                    </a:lnTo>
                    <a:lnTo>
                      <a:pt x="202" y="94"/>
                    </a:lnTo>
                    <a:lnTo>
                      <a:pt x="192" y="101"/>
                    </a:lnTo>
                    <a:lnTo>
                      <a:pt x="183" y="109"/>
                    </a:lnTo>
                    <a:lnTo>
                      <a:pt x="173" y="116"/>
                    </a:lnTo>
                    <a:lnTo>
                      <a:pt x="167" y="122"/>
                    </a:lnTo>
                    <a:lnTo>
                      <a:pt x="159" y="129"/>
                    </a:lnTo>
                    <a:lnTo>
                      <a:pt x="151" y="133"/>
                    </a:lnTo>
                    <a:lnTo>
                      <a:pt x="142" y="138"/>
                    </a:lnTo>
                    <a:lnTo>
                      <a:pt x="133" y="143"/>
                    </a:lnTo>
                    <a:lnTo>
                      <a:pt x="125" y="148"/>
                    </a:lnTo>
                    <a:lnTo>
                      <a:pt x="118" y="152"/>
                    </a:lnTo>
                    <a:lnTo>
                      <a:pt x="109" y="156"/>
                    </a:lnTo>
                    <a:lnTo>
                      <a:pt x="102" y="159"/>
                    </a:lnTo>
                    <a:lnTo>
                      <a:pt x="100" y="161"/>
                    </a:lnTo>
                    <a:lnTo>
                      <a:pt x="102" y="165"/>
                    </a:lnTo>
                    <a:lnTo>
                      <a:pt x="106" y="170"/>
                    </a:lnTo>
                    <a:lnTo>
                      <a:pt x="110" y="176"/>
                    </a:lnTo>
                    <a:lnTo>
                      <a:pt x="119" y="178"/>
                    </a:lnTo>
                    <a:lnTo>
                      <a:pt x="125" y="178"/>
                    </a:lnTo>
                    <a:lnTo>
                      <a:pt x="135" y="180"/>
                    </a:lnTo>
                    <a:lnTo>
                      <a:pt x="144" y="180"/>
                    </a:lnTo>
                    <a:lnTo>
                      <a:pt x="144" y="180"/>
                    </a:lnTo>
                    <a:lnTo>
                      <a:pt x="155" y="180"/>
                    </a:lnTo>
                    <a:lnTo>
                      <a:pt x="165" y="182"/>
                    </a:lnTo>
                    <a:lnTo>
                      <a:pt x="175" y="182"/>
                    </a:lnTo>
                    <a:lnTo>
                      <a:pt x="185" y="184"/>
                    </a:lnTo>
                    <a:lnTo>
                      <a:pt x="193" y="185"/>
                    </a:lnTo>
                    <a:lnTo>
                      <a:pt x="202" y="187"/>
                    </a:lnTo>
                    <a:lnTo>
                      <a:pt x="208" y="189"/>
                    </a:lnTo>
                    <a:lnTo>
                      <a:pt x="215" y="193"/>
                    </a:lnTo>
                    <a:lnTo>
                      <a:pt x="221" y="196"/>
                    </a:lnTo>
                    <a:lnTo>
                      <a:pt x="229" y="200"/>
                    </a:lnTo>
                    <a:lnTo>
                      <a:pt x="239" y="204"/>
                    </a:lnTo>
                    <a:lnTo>
                      <a:pt x="249" y="208"/>
                    </a:lnTo>
                    <a:lnTo>
                      <a:pt x="256" y="211"/>
                    </a:lnTo>
                    <a:lnTo>
                      <a:pt x="265" y="214"/>
                    </a:lnTo>
                    <a:lnTo>
                      <a:pt x="258" y="215"/>
                    </a:lnTo>
                    <a:lnTo>
                      <a:pt x="251" y="215"/>
                    </a:lnTo>
                    <a:lnTo>
                      <a:pt x="244" y="213"/>
                    </a:lnTo>
                    <a:lnTo>
                      <a:pt x="236" y="211"/>
                    </a:lnTo>
                    <a:lnTo>
                      <a:pt x="226" y="207"/>
                    </a:lnTo>
                    <a:lnTo>
                      <a:pt x="219" y="206"/>
                    </a:lnTo>
                    <a:lnTo>
                      <a:pt x="213" y="204"/>
                    </a:lnTo>
                    <a:lnTo>
                      <a:pt x="204" y="202"/>
                    </a:lnTo>
                    <a:lnTo>
                      <a:pt x="195" y="201"/>
                    </a:lnTo>
                    <a:lnTo>
                      <a:pt x="184" y="200"/>
                    </a:lnTo>
                    <a:lnTo>
                      <a:pt x="173" y="199"/>
                    </a:lnTo>
                    <a:lnTo>
                      <a:pt x="162" y="198"/>
                    </a:lnTo>
                    <a:lnTo>
                      <a:pt x="152" y="198"/>
                    </a:lnTo>
                    <a:lnTo>
                      <a:pt x="142" y="198"/>
                    </a:lnTo>
                    <a:lnTo>
                      <a:pt x="134" y="197"/>
                    </a:lnTo>
                    <a:lnTo>
                      <a:pt x="124" y="197"/>
                    </a:lnTo>
                    <a:lnTo>
                      <a:pt x="114" y="195"/>
                    </a:lnTo>
                    <a:lnTo>
                      <a:pt x="102" y="192"/>
                    </a:lnTo>
                    <a:lnTo>
                      <a:pt x="92" y="189"/>
                    </a:lnTo>
                    <a:lnTo>
                      <a:pt x="80" y="188"/>
                    </a:lnTo>
                    <a:lnTo>
                      <a:pt x="84" y="195"/>
                    </a:lnTo>
                    <a:lnTo>
                      <a:pt x="88" y="203"/>
                    </a:lnTo>
                    <a:lnTo>
                      <a:pt x="93" y="215"/>
                    </a:lnTo>
                    <a:lnTo>
                      <a:pt x="94" y="223"/>
                    </a:lnTo>
                    <a:lnTo>
                      <a:pt x="95" y="233"/>
                    </a:lnTo>
                    <a:lnTo>
                      <a:pt x="94" y="241"/>
                    </a:lnTo>
                    <a:lnTo>
                      <a:pt x="93" y="248"/>
                    </a:lnTo>
                    <a:lnTo>
                      <a:pt x="93" y="259"/>
                    </a:lnTo>
                    <a:lnTo>
                      <a:pt x="92" y="273"/>
                    </a:lnTo>
                    <a:lnTo>
                      <a:pt x="92" y="285"/>
                    </a:lnTo>
                    <a:lnTo>
                      <a:pt x="93" y="297"/>
                    </a:lnTo>
                    <a:lnTo>
                      <a:pt x="93" y="307"/>
                    </a:lnTo>
                    <a:lnTo>
                      <a:pt x="92" y="316"/>
                    </a:lnTo>
                    <a:lnTo>
                      <a:pt x="89" y="326"/>
                    </a:lnTo>
                    <a:lnTo>
                      <a:pt x="85" y="338"/>
                    </a:lnTo>
                    <a:lnTo>
                      <a:pt x="82" y="346"/>
                    </a:lnTo>
                    <a:lnTo>
                      <a:pt x="77" y="354"/>
                    </a:lnTo>
                    <a:lnTo>
                      <a:pt x="73" y="363"/>
                    </a:lnTo>
                    <a:lnTo>
                      <a:pt x="69" y="369"/>
                    </a:lnTo>
                    <a:lnTo>
                      <a:pt x="62" y="376"/>
                    </a:lnTo>
                    <a:lnTo>
                      <a:pt x="53" y="382"/>
                    </a:lnTo>
                    <a:lnTo>
                      <a:pt x="46" y="390"/>
                    </a:lnTo>
                    <a:lnTo>
                      <a:pt x="45" y="382"/>
                    </a:lnTo>
                    <a:lnTo>
                      <a:pt x="46" y="372"/>
                    </a:lnTo>
                    <a:lnTo>
                      <a:pt x="47" y="362"/>
                    </a:lnTo>
                    <a:lnTo>
                      <a:pt x="48" y="353"/>
                    </a:lnTo>
                    <a:lnTo>
                      <a:pt x="50" y="346"/>
                    </a:lnTo>
                    <a:lnTo>
                      <a:pt x="53" y="337"/>
                    </a:lnTo>
                    <a:lnTo>
                      <a:pt x="56" y="328"/>
                    </a:lnTo>
                    <a:lnTo>
                      <a:pt x="58" y="320"/>
                    </a:lnTo>
                    <a:lnTo>
                      <a:pt x="59" y="313"/>
                    </a:lnTo>
                    <a:lnTo>
                      <a:pt x="61" y="299"/>
                    </a:lnTo>
                    <a:lnTo>
                      <a:pt x="62" y="285"/>
                    </a:lnTo>
                    <a:lnTo>
                      <a:pt x="63" y="273"/>
                    </a:lnTo>
                    <a:lnTo>
                      <a:pt x="65" y="260"/>
                    </a:lnTo>
                    <a:lnTo>
                      <a:pt x="67" y="247"/>
                    </a:lnTo>
                    <a:lnTo>
                      <a:pt x="67" y="238"/>
                    </a:lnTo>
                    <a:lnTo>
                      <a:pt x="67" y="231"/>
                    </a:lnTo>
                    <a:lnTo>
                      <a:pt x="68" y="222"/>
                    </a:lnTo>
                    <a:lnTo>
                      <a:pt x="67" y="212"/>
                    </a:lnTo>
                    <a:lnTo>
                      <a:pt x="66" y="206"/>
                    </a:lnTo>
                    <a:lnTo>
                      <a:pt x="64" y="198"/>
                    </a:lnTo>
                    <a:lnTo>
                      <a:pt x="62" y="187"/>
                    </a:lnTo>
                    <a:lnTo>
                      <a:pt x="58" y="195"/>
                    </a:lnTo>
                    <a:lnTo>
                      <a:pt x="54" y="203"/>
                    </a:lnTo>
                    <a:lnTo>
                      <a:pt x="50" y="212"/>
                    </a:lnTo>
                    <a:lnTo>
                      <a:pt x="48" y="221"/>
                    </a:lnTo>
                    <a:lnTo>
                      <a:pt x="46" y="232"/>
                    </a:lnTo>
                    <a:lnTo>
                      <a:pt x="44" y="239"/>
                    </a:lnTo>
                    <a:lnTo>
                      <a:pt x="43" y="249"/>
                    </a:lnTo>
                    <a:lnTo>
                      <a:pt x="41" y="260"/>
                    </a:lnTo>
                    <a:lnTo>
                      <a:pt x="39" y="273"/>
                    </a:lnTo>
                    <a:lnTo>
                      <a:pt x="38" y="283"/>
                    </a:lnTo>
                    <a:lnTo>
                      <a:pt x="37" y="295"/>
                    </a:lnTo>
                    <a:lnTo>
                      <a:pt x="36" y="305"/>
                    </a:lnTo>
                    <a:lnTo>
                      <a:pt x="33" y="315"/>
                    </a:lnTo>
                    <a:lnTo>
                      <a:pt x="32" y="325"/>
                    </a:lnTo>
                    <a:lnTo>
                      <a:pt x="30" y="333"/>
                    </a:lnTo>
                    <a:lnTo>
                      <a:pt x="26" y="340"/>
                    </a:lnTo>
                    <a:lnTo>
                      <a:pt x="21" y="348"/>
                    </a:lnTo>
                    <a:lnTo>
                      <a:pt x="15" y="356"/>
                    </a:lnTo>
                    <a:lnTo>
                      <a:pt x="10" y="364"/>
                    </a:lnTo>
                    <a:lnTo>
                      <a:pt x="5" y="368"/>
                    </a:lnTo>
                    <a:lnTo>
                      <a:pt x="2" y="364"/>
                    </a:lnTo>
                    <a:lnTo>
                      <a:pt x="2" y="344"/>
                    </a:lnTo>
                    <a:lnTo>
                      <a:pt x="2" y="344"/>
                    </a:lnTo>
                    <a:lnTo>
                      <a:pt x="2" y="364"/>
                    </a:lnTo>
                    <a:lnTo>
                      <a:pt x="2" y="344"/>
                    </a:lnTo>
                    <a:lnTo>
                      <a:pt x="2" y="344"/>
                    </a:lnTo>
                    <a:lnTo>
                      <a:pt x="2" y="344"/>
                    </a:lnTo>
                    <a:lnTo>
                      <a:pt x="2" y="344"/>
                    </a:lnTo>
                    <a:lnTo>
                      <a:pt x="2" y="324"/>
                    </a:lnTo>
                    <a:lnTo>
                      <a:pt x="2" y="324"/>
                    </a:lnTo>
                    <a:lnTo>
                      <a:pt x="5" y="316"/>
                    </a:lnTo>
                    <a:lnTo>
                      <a:pt x="9" y="306"/>
                    </a:lnTo>
                    <a:lnTo>
                      <a:pt x="13" y="297"/>
                    </a:lnTo>
                    <a:lnTo>
                      <a:pt x="17" y="287"/>
                    </a:lnTo>
                    <a:lnTo>
                      <a:pt x="21" y="278"/>
                    </a:lnTo>
                    <a:lnTo>
                      <a:pt x="25" y="268"/>
                    </a:lnTo>
                    <a:lnTo>
                      <a:pt x="28" y="259"/>
                    </a:lnTo>
                    <a:lnTo>
                      <a:pt x="31" y="249"/>
                    </a:lnTo>
                    <a:lnTo>
                      <a:pt x="34" y="239"/>
                    </a:lnTo>
                    <a:lnTo>
                      <a:pt x="36" y="233"/>
                    </a:lnTo>
                    <a:lnTo>
                      <a:pt x="38" y="225"/>
                    </a:lnTo>
                    <a:lnTo>
                      <a:pt x="41" y="216"/>
                    </a:lnTo>
                    <a:lnTo>
                      <a:pt x="44" y="210"/>
                    </a:lnTo>
                    <a:lnTo>
                      <a:pt x="42" y="204"/>
                    </a:lnTo>
                    <a:lnTo>
                      <a:pt x="41" y="197"/>
                    </a:lnTo>
                    <a:lnTo>
                      <a:pt x="42" y="192"/>
                    </a:lnTo>
                    <a:lnTo>
                      <a:pt x="43" y="185"/>
                    </a:lnTo>
                    <a:lnTo>
                      <a:pt x="36" y="184"/>
                    </a:lnTo>
                    <a:lnTo>
                      <a:pt x="26" y="182"/>
                    </a:lnTo>
                    <a:lnTo>
                      <a:pt x="18" y="187"/>
                    </a:lnTo>
                    <a:lnTo>
                      <a:pt x="11" y="191"/>
                    </a:lnTo>
                    <a:lnTo>
                      <a:pt x="3" y="195"/>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64"/>
                    </a:lnTo>
                    <a:lnTo>
                      <a:pt x="2" y="184"/>
                    </a:lnTo>
                    <a:lnTo>
                      <a:pt x="2" y="184"/>
                    </a:lnTo>
                    <a:lnTo>
                      <a:pt x="2" y="184"/>
                    </a:lnTo>
                    <a:lnTo>
                      <a:pt x="2" y="184"/>
                    </a:lnTo>
                    <a:lnTo>
                      <a:pt x="2" y="184"/>
                    </a:lnTo>
                    <a:lnTo>
                      <a:pt x="2" y="184"/>
                    </a:lnTo>
                    <a:lnTo>
                      <a:pt x="2" y="184"/>
                    </a:lnTo>
                    <a:lnTo>
                      <a:pt x="2" y="184"/>
                    </a:lnTo>
                    <a:lnTo>
                      <a:pt x="2" y="184"/>
                    </a:lnTo>
                    <a:lnTo>
                      <a:pt x="2" y="184"/>
                    </a:lnTo>
                    <a:lnTo>
                      <a:pt x="2" y="164"/>
                    </a:lnTo>
                    <a:lnTo>
                      <a:pt x="5" y="164"/>
                    </a:lnTo>
                    <a:lnTo>
                      <a:pt x="13" y="161"/>
                    </a:lnTo>
                    <a:lnTo>
                      <a:pt x="15" y="156"/>
                    </a:lnTo>
                    <a:lnTo>
                      <a:pt x="17" y="151"/>
                    </a:lnTo>
                    <a:lnTo>
                      <a:pt x="19" y="146"/>
                    </a:lnTo>
                    <a:lnTo>
                      <a:pt x="18" y="144"/>
                    </a:lnTo>
                    <a:lnTo>
                      <a:pt x="13" y="138"/>
                    </a:lnTo>
                    <a:lnTo>
                      <a:pt x="6" y="132"/>
                    </a:lnTo>
                    <a:lnTo>
                      <a:pt x="0" y="125"/>
                    </a:lnTo>
                    <a:lnTo>
                      <a:pt x="2" y="124"/>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1" y="103"/>
                    </a:lnTo>
                    <a:lnTo>
                      <a:pt x="11" y="110"/>
                    </a:lnTo>
                    <a:lnTo>
                      <a:pt x="19" y="117"/>
                    </a:lnTo>
                    <a:lnTo>
                      <a:pt x="24" y="122"/>
                    </a:lnTo>
                    <a:lnTo>
                      <a:pt x="28" y="128"/>
                    </a:lnTo>
                    <a:lnTo>
                      <a:pt x="35" y="137"/>
                    </a:lnTo>
                    <a:lnTo>
                      <a:pt x="40" y="143"/>
                    </a:lnTo>
                    <a:lnTo>
                      <a:pt x="46" y="150"/>
                    </a:lnTo>
                    <a:lnTo>
                      <a:pt x="53" y="157"/>
                    </a:lnTo>
                    <a:lnTo>
                      <a:pt x="55" y="155"/>
                    </a:lnTo>
                    <a:lnTo>
                      <a:pt x="59" y="148"/>
                    </a:lnTo>
                    <a:lnTo>
                      <a:pt x="62" y="143"/>
                    </a:lnTo>
                    <a:lnTo>
                      <a:pt x="60" y="138"/>
                    </a:lnTo>
                    <a:lnTo>
                      <a:pt x="55" y="130"/>
                    </a:lnTo>
                    <a:lnTo>
                      <a:pt x="51" y="123"/>
                    </a:lnTo>
                    <a:lnTo>
                      <a:pt x="46" y="115"/>
                    </a:lnTo>
                    <a:lnTo>
                      <a:pt x="40" y="109"/>
                    </a:lnTo>
                    <a:lnTo>
                      <a:pt x="31" y="100"/>
                    </a:lnTo>
                    <a:lnTo>
                      <a:pt x="24" y="91"/>
                    </a:lnTo>
                    <a:lnTo>
                      <a:pt x="17" y="84"/>
                    </a:lnTo>
                    <a:lnTo>
                      <a:pt x="12" y="78"/>
                    </a:lnTo>
                    <a:lnTo>
                      <a:pt x="6" y="70"/>
                    </a:lnTo>
                    <a:lnTo>
                      <a:pt x="2" y="65"/>
                    </a:lnTo>
                    <a:lnTo>
                      <a:pt x="2" y="65"/>
                    </a:lnTo>
                    <a:lnTo>
                      <a:pt x="2" y="65"/>
                    </a:lnTo>
                    <a:lnTo>
                      <a:pt x="2" y="65"/>
                    </a:lnTo>
                    <a:lnTo>
                      <a:pt x="2" y="44"/>
                    </a:lnTo>
                    <a:lnTo>
                      <a:pt x="2" y="65"/>
                    </a:lnTo>
                    <a:lnTo>
                      <a:pt x="2" y="65"/>
                    </a:lnTo>
                    <a:lnTo>
                      <a:pt x="2" y="65"/>
                    </a:lnTo>
                    <a:lnTo>
                      <a:pt x="2" y="44"/>
                    </a:lnTo>
                    <a:lnTo>
                      <a:pt x="2" y="44"/>
                    </a:lnTo>
                    <a:lnTo>
                      <a:pt x="2" y="53"/>
                    </a:lnTo>
                    <a:lnTo>
                      <a:pt x="2" y="48"/>
                    </a:lnTo>
                    <a:lnTo>
                      <a:pt x="4" y="55"/>
                    </a:lnTo>
                    <a:lnTo>
                      <a:pt x="11" y="63"/>
                    </a:lnTo>
                    <a:lnTo>
                      <a:pt x="17" y="70"/>
                    </a:lnTo>
                    <a:lnTo>
                      <a:pt x="25" y="80"/>
                    </a:lnTo>
                    <a:lnTo>
                      <a:pt x="30" y="87"/>
                    </a:lnTo>
                    <a:lnTo>
                      <a:pt x="37" y="95"/>
                    </a:lnTo>
                    <a:lnTo>
                      <a:pt x="43" y="106"/>
                    </a:lnTo>
                    <a:lnTo>
                      <a:pt x="48" y="115"/>
                    </a:lnTo>
                    <a:lnTo>
                      <a:pt x="54" y="124"/>
                    </a:lnTo>
                    <a:lnTo>
                      <a:pt x="61" y="138"/>
                    </a:lnTo>
                    <a:lnTo>
                      <a:pt x="64" y="146"/>
                    </a:lnTo>
                    <a:lnTo>
                      <a:pt x="66" y="151"/>
                    </a:lnTo>
                    <a:lnTo>
                      <a:pt x="70" y="143"/>
                    </a:lnTo>
                    <a:lnTo>
                      <a:pt x="75" y="135"/>
                    </a:lnTo>
                    <a:lnTo>
                      <a:pt x="80" y="127"/>
                    </a:lnTo>
                    <a:lnTo>
                      <a:pt x="85" y="118"/>
                    </a:lnTo>
                    <a:lnTo>
                      <a:pt x="90" y="110"/>
                    </a:lnTo>
                    <a:lnTo>
                      <a:pt x="94" y="103"/>
                    </a:lnTo>
                    <a:lnTo>
                      <a:pt x="100" y="96"/>
                    </a:lnTo>
                    <a:lnTo>
                      <a:pt x="106" y="87"/>
                    </a:lnTo>
                    <a:lnTo>
                      <a:pt x="113" y="78"/>
                    </a:lnTo>
                    <a:lnTo>
                      <a:pt x="120" y="68"/>
                    </a:lnTo>
                    <a:lnTo>
                      <a:pt x="127" y="58"/>
                    </a:lnTo>
                    <a:lnTo>
                      <a:pt x="132" y="50"/>
                    </a:lnTo>
                    <a:lnTo>
                      <a:pt x="139" y="39"/>
                    </a:lnTo>
                    <a:lnTo>
                      <a:pt x="144" y="33"/>
                    </a:lnTo>
                    <a:lnTo>
                      <a:pt x="150" y="26"/>
                    </a:lnTo>
                    <a:lnTo>
                      <a:pt x="156" y="21"/>
                    </a:lnTo>
                    <a:lnTo>
                      <a:pt x="161" y="15"/>
                    </a:lnTo>
                    <a:lnTo>
                      <a:pt x="165" y="6"/>
                    </a:lnTo>
                    <a:lnTo>
                      <a:pt x="170" y="0"/>
                    </a:lnTo>
                    <a:lnTo>
                      <a:pt x="169" y="5"/>
                    </a:lnTo>
                    <a:lnTo>
                      <a:pt x="168" y="13"/>
                    </a:lnTo>
                    <a:lnTo>
                      <a:pt x="166" y="21"/>
                    </a:lnTo>
                    <a:lnTo>
                      <a:pt x="163" y="29"/>
                    </a:lnTo>
                    <a:lnTo>
                      <a:pt x="159" y="37"/>
                    </a:lnTo>
                    <a:lnTo>
                      <a:pt x="153" y="47"/>
                    </a:lnTo>
                    <a:lnTo>
                      <a:pt x="148" y="56"/>
                    </a:lnTo>
                    <a:lnTo>
                      <a:pt x="143" y="67"/>
                    </a:lnTo>
                    <a:lnTo>
                      <a:pt x="137" y="76"/>
                    </a:lnTo>
                    <a:lnTo>
                      <a:pt x="130" y="87"/>
                    </a:lnTo>
                    <a:lnTo>
                      <a:pt x="124" y="95"/>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50196" name=""/>
              <p:cNvGrpSpPr/>
              <p:nvPr/>
            </p:nvGrpSpPr>
            <p:grpSpPr>
              <a:xfrm>
                <a:off x="1707" y="1466"/>
                <a:ext cx="484" cy="368"/>
                <a:chOff x="1707" y="1466"/>
                <a:chExt cx="484" cy="368"/>
              </a:xfrm>
            </p:grpSpPr>
            <p:sp>
              <p:nvSpPr>
                <p:cNvPr id="50197" name=""/>
                <p:cNvSpPr/>
                <p:nvPr/>
              </p:nvSpPr>
              <p:spPr bwMode="ltGray">
                <a:xfrm>
                  <a:off x="1751" y="1466"/>
                  <a:ext cx="440" cy="342"/>
                </a:xfrm>
                <a:custGeom>
                  <a:rect l="l" t="t" r="r" b="b"/>
                  <a:pathLst>
                    <a:path w="440" h="342">
                      <a:moveTo>
                        <a:pt x="138" y="87"/>
                      </a:moveTo>
                      <a:lnTo>
                        <a:pt x="141" y="78"/>
                      </a:lnTo>
                      <a:lnTo>
                        <a:pt x="146" y="69"/>
                      </a:lnTo>
                      <a:lnTo>
                        <a:pt x="153" y="59"/>
                      </a:lnTo>
                      <a:lnTo>
                        <a:pt x="160" y="51"/>
                      </a:lnTo>
                      <a:lnTo>
                        <a:pt x="167" y="42"/>
                      </a:lnTo>
                      <a:lnTo>
                        <a:pt x="172" y="36"/>
                      </a:lnTo>
                      <a:lnTo>
                        <a:pt x="178" y="31"/>
                      </a:lnTo>
                      <a:lnTo>
                        <a:pt x="184" y="26"/>
                      </a:lnTo>
                      <a:lnTo>
                        <a:pt x="190" y="21"/>
                      </a:lnTo>
                      <a:lnTo>
                        <a:pt x="196" y="17"/>
                      </a:lnTo>
                      <a:lnTo>
                        <a:pt x="202" y="14"/>
                      </a:lnTo>
                      <a:lnTo>
                        <a:pt x="208" y="11"/>
                      </a:lnTo>
                      <a:lnTo>
                        <a:pt x="215" y="8"/>
                      </a:lnTo>
                      <a:lnTo>
                        <a:pt x="222" y="7"/>
                      </a:lnTo>
                      <a:lnTo>
                        <a:pt x="230" y="5"/>
                      </a:lnTo>
                      <a:lnTo>
                        <a:pt x="237" y="3"/>
                      </a:lnTo>
                      <a:lnTo>
                        <a:pt x="245" y="3"/>
                      </a:lnTo>
                      <a:lnTo>
                        <a:pt x="252" y="2"/>
                      </a:lnTo>
                      <a:lnTo>
                        <a:pt x="260" y="2"/>
                      </a:lnTo>
                      <a:lnTo>
                        <a:pt x="270" y="1"/>
                      </a:lnTo>
                      <a:lnTo>
                        <a:pt x="278" y="2"/>
                      </a:lnTo>
                      <a:lnTo>
                        <a:pt x="285" y="2"/>
                      </a:lnTo>
                      <a:lnTo>
                        <a:pt x="292" y="2"/>
                      </a:lnTo>
                      <a:lnTo>
                        <a:pt x="299" y="2"/>
                      </a:lnTo>
                      <a:lnTo>
                        <a:pt x="307" y="1"/>
                      </a:lnTo>
                      <a:lnTo>
                        <a:pt x="314" y="0"/>
                      </a:lnTo>
                      <a:lnTo>
                        <a:pt x="310" y="2"/>
                      </a:lnTo>
                      <a:lnTo>
                        <a:pt x="307" y="4"/>
                      </a:lnTo>
                      <a:lnTo>
                        <a:pt x="304" y="7"/>
                      </a:lnTo>
                      <a:lnTo>
                        <a:pt x="301" y="10"/>
                      </a:lnTo>
                      <a:lnTo>
                        <a:pt x="295" y="10"/>
                      </a:lnTo>
                      <a:lnTo>
                        <a:pt x="288" y="11"/>
                      </a:lnTo>
                      <a:lnTo>
                        <a:pt x="284" y="12"/>
                      </a:lnTo>
                      <a:lnTo>
                        <a:pt x="278" y="13"/>
                      </a:lnTo>
                      <a:lnTo>
                        <a:pt x="272" y="15"/>
                      </a:lnTo>
                      <a:lnTo>
                        <a:pt x="266" y="16"/>
                      </a:lnTo>
                      <a:lnTo>
                        <a:pt x="260" y="17"/>
                      </a:lnTo>
                      <a:lnTo>
                        <a:pt x="254" y="19"/>
                      </a:lnTo>
                      <a:lnTo>
                        <a:pt x="248" y="21"/>
                      </a:lnTo>
                      <a:lnTo>
                        <a:pt x="241" y="23"/>
                      </a:lnTo>
                      <a:lnTo>
                        <a:pt x="236" y="26"/>
                      </a:lnTo>
                      <a:lnTo>
                        <a:pt x="229" y="29"/>
                      </a:lnTo>
                      <a:lnTo>
                        <a:pt x="222" y="32"/>
                      </a:lnTo>
                      <a:lnTo>
                        <a:pt x="215" y="36"/>
                      </a:lnTo>
                      <a:lnTo>
                        <a:pt x="208" y="41"/>
                      </a:lnTo>
                      <a:lnTo>
                        <a:pt x="201" y="47"/>
                      </a:lnTo>
                      <a:lnTo>
                        <a:pt x="195" y="55"/>
                      </a:lnTo>
                      <a:lnTo>
                        <a:pt x="189" y="64"/>
                      </a:lnTo>
                      <a:lnTo>
                        <a:pt x="181" y="77"/>
                      </a:lnTo>
                      <a:lnTo>
                        <a:pt x="175" y="90"/>
                      </a:lnTo>
                      <a:lnTo>
                        <a:pt x="167" y="106"/>
                      </a:lnTo>
                      <a:lnTo>
                        <a:pt x="180" y="99"/>
                      </a:lnTo>
                      <a:lnTo>
                        <a:pt x="191" y="94"/>
                      </a:lnTo>
                      <a:lnTo>
                        <a:pt x="206" y="86"/>
                      </a:lnTo>
                      <a:lnTo>
                        <a:pt x="222" y="78"/>
                      </a:lnTo>
                      <a:lnTo>
                        <a:pt x="229" y="77"/>
                      </a:lnTo>
                      <a:lnTo>
                        <a:pt x="236" y="74"/>
                      </a:lnTo>
                      <a:lnTo>
                        <a:pt x="243" y="72"/>
                      </a:lnTo>
                      <a:lnTo>
                        <a:pt x="252" y="70"/>
                      </a:lnTo>
                      <a:lnTo>
                        <a:pt x="261" y="68"/>
                      </a:lnTo>
                      <a:lnTo>
                        <a:pt x="269" y="68"/>
                      </a:lnTo>
                      <a:lnTo>
                        <a:pt x="275" y="67"/>
                      </a:lnTo>
                      <a:lnTo>
                        <a:pt x="285" y="66"/>
                      </a:lnTo>
                      <a:lnTo>
                        <a:pt x="294" y="66"/>
                      </a:lnTo>
                      <a:lnTo>
                        <a:pt x="301" y="67"/>
                      </a:lnTo>
                      <a:lnTo>
                        <a:pt x="311" y="68"/>
                      </a:lnTo>
                      <a:lnTo>
                        <a:pt x="319" y="69"/>
                      </a:lnTo>
                      <a:lnTo>
                        <a:pt x="328" y="69"/>
                      </a:lnTo>
                      <a:lnTo>
                        <a:pt x="336" y="70"/>
                      </a:lnTo>
                      <a:lnTo>
                        <a:pt x="345" y="71"/>
                      </a:lnTo>
                      <a:lnTo>
                        <a:pt x="354" y="72"/>
                      </a:lnTo>
                      <a:lnTo>
                        <a:pt x="363" y="73"/>
                      </a:lnTo>
                      <a:lnTo>
                        <a:pt x="371" y="74"/>
                      </a:lnTo>
                      <a:lnTo>
                        <a:pt x="381" y="75"/>
                      </a:lnTo>
                      <a:lnTo>
                        <a:pt x="392" y="76"/>
                      </a:lnTo>
                      <a:lnTo>
                        <a:pt x="401" y="77"/>
                      </a:lnTo>
                      <a:lnTo>
                        <a:pt x="416" y="79"/>
                      </a:lnTo>
                      <a:lnTo>
                        <a:pt x="421" y="79"/>
                      </a:lnTo>
                      <a:lnTo>
                        <a:pt x="425" y="79"/>
                      </a:lnTo>
                      <a:lnTo>
                        <a:pt x="430" y="81"/>
                      </a:lnTo>
                      <a:lnTo>
                        <a:pt x="439" y="84"/>
                      </a:lnTo>
                      <a:lnTo>
                        <a:pt x="424" y="81"/>
                      </a:lnTo>
                      <a:lnTo>
                        <a:pt x="417" y="80"/>
                      </a:lnTo>
                      <a:lnTo>
                        <a:pt x="411" y="80"/>
                      </a:lnTo>
                      <a:lnTo>
                        <a:pt x="397" y="81"/>
                      </a:lnTo>
                      <a:lnTo>
                        <a:pt x="388" y="82"/>
                      </a:lnTo>
                      <a:lnTo>
                        <a:pt x="377" y="82"/>
                      </a:lnTo>
                      <a:lnTo>
                        <a:pt x="367" y="82"/>
                      </a:lnTo>
                      <a:lnTo>
                        <a:pt x="357" y="83"/>
                      </a:lnTo>
                      <a:lnTo>
                        <a:pt x="348" y="83"/>
                      </a:lnTo>
                      <a:lnTo>
                        <a:pt x="340" y="82"/>
                      </a:lnTo>
                      <a:lnTo>
                        <a:pt x="330" y="82"/>
                      </a:lnTo>
                      <a:lnTo>
                        <a:pt x="319" y="82"/>
                      </a:lnTo>
                      <a:lnTo>
                        <a:pt x="310" y="83"/>
                      </a:lnTo>
                      <a:lnTo>
                        <a:pt x="302" y="84"/>
                      </a:lnTo>
                      <a:lnTo>
                        <a:pt x="292" y="84"/>
                      </a:lnTo>
                      <a:lnTo>
                        <a:pt x="285" y="84"/>
                      </a:lnTo>
                      <a:lnTo>
                        <a:pt x="276" y="85"/>
                      </a:lnTo>
                      <a:lnTo>
                        <a:pt x="269" y="87"/>
                      </a:lnTo>
                      <a:lnTo>
                        <a:pt x="261" y="88"/>
                      </a:lnTo>
                      <a:lnTo>
                        <a:pt x="254" y="90"/>
                      </a:lnTo>
                      <a:lnTo>
                        <a:pt x="246" y="92"/>
                      </a:lnTo>
                      <a:lnTo>
                        <a:pt x="238" y="94"/>
                      </a:lnTo>
                      <a:lnTo>
                        <a:pt x="229" y="96"/>
                      </a:lnTo>
                      <a:lnTo>
                        <a:pt x="222" y="98"/>
                      </a:lnTo>
                      <a:lnTo>
                        <a:pt x="208" y="102"/>
                      </a:lnTo>
                      <a:lnTo>
                        <a:pt x="200" y="103"/>
                      </a:lnTo>
                      <a:lnTo>
                        <a:pt x="189" y="108"/>
                      </a:lnTo>
                      <a:lnTo>
                        <a:pt x="172" y="115"/>
                      </a:lnTo>
                      <a:lnTo>
                        <a:pt x="189" y="117"/>
                      </a:lnTo>
                      <a:lnTo>
                        <a:pt x="209" y="118"/>
                      </a:lnTo>
                      <a:lnTo>
                        <a:pt x="213" y="118"/>
                      </a:lnTo>
                      <a:lnTo>
                        <a:pt x="222" y="123"/>
                      </a:lnTo>
                      <a:lnTo>
                        <a:pt x="228" y="126"/>
                      </a:lnTo>
                      <a:lnTo>
                        <a:pt x="234" y="129"/>
                      </a:lnTo>
                      <a:lnTo>
                        <a:pt x="235" y="131"/>
                      </a:lnTo>
                      <a:lnTo>
                        <a:pt x="238" y="137"/>
                      </a:lnTo>
                      <a:lnTo>
                        <a:pt x="245" y="146"/>
                      </a:lnTo>
                      <a:lnTo>
                        <a:pt x="238" y="142"/>
                      </a:lnTo>
                      <a:lnTo>
                        <a:pt x="229" y="137"/>
                      </a:lnTo>
                      <a:lnTo>
                        <a:pt x="222" y="135"/>
                      </a:lnTo>
                      <a:lnTo>
                        <a:pt x="209" y="132"/>
                      </a:lnTo>
                      <a:lnTo>
                        <a:pt x="199" y="129"/>
                      </a:lnTo>
                      <a:lnTo>
                        <a:pt x="189" y="126"/>
                      </a:lnTo>
                      <a:lnTo>
                        <a:pt x="184" y="125"/>
                      </a:lnTo>
                      <a:lnTo>
                        <a:pt x="172" y="126"/>
                      </a:lnTo>
                      <a:lnTo>
                        <a:pt x="165" y="127"/>
                      </a:lnTo>
                      <a:lnTo>
                        <a:pt x="155" y="129"/>
                      </a:lnTo>
                      <a:lnTo>
                        <a:pt x="160" y="131"/>
                      </a:lnTo>
                      <a:lnTo>
                        <a:pt x="166" y="132"/>
                      </a:lnTo>
                      <a:lnTo>
                        <a:pt x="173" y="136"/>
                      </a:lnTo>
                      <a:lnTo>
                        <a:pt x="181" y="135"/>
                      </a:lnTo>
                      <a:lnTo>
                        <a:pt x="195" y="136"/>
                      </a:lnTo>
                      <a:lnTo>
                        <a:pt x="203" y="137"/>
                      </a:lnTo>
                      <a:lnTo>
                        <a:pt x="215" y="140"/>
                      </a:lnTo>
                      <a:lnTo>
                        <a:pt x="222" y="143"/>
                      </a:lnTo>
                      <a:lnTo>
                        <a:pt x="232" y="145"/>
                      </a:lnTo>
                      <a:lnTo>
                        <a:pt x="242" y="148"/>
                      </a:lnTo>
                      <a:lnTo>
                        <a:pt x="251" y="151"/>
                      </a:lnTo>
                      <a:lnTo>
                        <a:pt x="259" y="152"/>
                      </a:lnTo>
                      <a:lnTo>
                        <a:pt x="266" y="153"/>
                      </a:lnTo>
                      <a:lnTo>
                        <a:pt x="273" y="155"/>
                      </a:lnTo>
                      <a:lnTo>
                        <a:pt x="282" y="157"/>
                      </a:lnTo>
                      <a:lnTo>
                        <a:pt x="291" y="161"/>
                      </a:lnTo>
                      <a:lnTo>
                        <a:pt x="299" y="165"/>
                      </a:lnTo>
                      <a:lnTo>
                        <a:pt x="303" y="169"/>
                      </a:lnTo>
                      <a:lnTo>
                        <a:pt x="309" y="175"/>
                      </a:lnTo>
                      <a:lnTo>
                        <a:pt x="316" y="183"/>
                      </a:lnTo>
                      <a:lnTo>
                        <a:pt x="321" y="190"/>
                      </a:lnTo>
                      <a:lnTo>
                        <a:pt x="326" y="197"/>
                      </a:lnTo>
                      <a:lnTo>
                        <a:pt x="331" y="204"/>
                      </a:lnTo>
                      <a:lnTo>
                        <a:pt x="335" y="212"/>
                      </a:lnTo>
                      <a:lnTo>
                        <a:pt x="340" y="218"/>
                      </a:lnTo>
                      <a:lnTo>
                        <a:pt x="345" y="226"/>
                      </a:lnTo>
                      <a:lnTo>
                        <a:pt x="351" y="234"/>
                      </a:lnTo>
                      <a:lnTo>
                        <a:pt x="356" y="243"/>
                      </a:lnTo>
                      <a:lnTo>
                        <a:pt x="361" y="250"/>
                      </a:lnTo>
                      <a:lnTo>
                        <a:pt x="368" y="258"/>
                      </a:lnTo>
                      <a:lnTo>
                        <a:pt x="359" y="251"/>
                      </a:lnTo>
                      <a:lnTo>
                        <a:pt x="353" y="247"/>
                      </a:lnTo>
                      <a:lnTo>
                        <a:pt x="344" y="242"/>
                      </a:lnTo>
                      <a:lnTo>
                        <a:pt x="336" y="236"/>
                      </a:lnTo>
                      <a:lnTo>
                        <a:pt x="330" y="231"/>
                      </a:lnTo>
                      <a:lnTo>
                        <a:pt x="323" y="226"/>
                      </a:lnTo>
                      <a:lnTo>
                        <a:pt x="317" y="222"/>
                      </a:lnTo>
                      <a:lnTo>
                        <a:pt x="311" y="218"/>
                      </a:lnTo>
                      <a:lnTo>
                        <a:pt x="304" y="214"/>
                      </a:lnTo>
                      <a:lnTo>
                        <a:pt x="297" y="210"/>
                      </a:lnTo>
                      <a:lnTo>
                        <a:pt x="291" y="205"/>
                      </a:lnTo>
                      <a:lnTo>
                        <a:pt x="284" y="200"/>
                      </a:lnTo>
                      <a:lnTo>
                        <a:pt x="275" y="195"/>
                      </a:lnTo>
                      <a:lnTo>
                        <a:pt x="267" y="189"/>
                      </a:lnTo>
                      <a:lnTo>
                        <a:pt x="259" y="183"/>
                      </a:lnTo>
                      <a:lnTo>
                        <a:pt x="252" y="179"/>
                      </a:lnTo>
                      <a:lnTo>
                        <a:pt x="245" y="174"/>
                      </a:lnTo>
                      <a:lnTo>
                        <a:pt x="237" y="170"/>
                      </a:lnTo>
                      <a:lnTo>
                        <a:pt x="229" y="167"/>
                      </a:lnTo>
                      <a:lnTo>
                        <a:pt x="222" y="165"/>
                      </a:lnTo>
                      <a:lnTo>
                        <a:pt x="211" y="162"/>
                      </a:lnTo>
                      <a:lnTo>
                        <a:pt x="201" y="159"/>
                      </a:lnTo>
                      <a:lnTo>
                        <a:pt x="194" y="157"/>
                      </a:lnTo>
                      <a:lnTo>
                        <a:pt x="186" y="155"/>
                      </a:lnTo>
                      <a:lnTo>
                        <a:pt x="175" y="149"/>
                      </a:lnTo>
                      <a:lnTo>
                        <a:pt x="163" y="144"/>
                      </a:lnTo>
                      <a:lnTo>
                        <a:pt x="180" y="155"/>
                      </a:lnTo>
                      <a:lnTo>
                        <a:pt x="182" y="157"/>
                      </a:lnTo>
                      <a:lnTo>
                        <a:pt x="186" y="162"/>
                      </a:lnTo>
                      <a:lnTo>
                        <a:pt x="190" y="168"/>
                      </a:lnTo>
                      <a:lnTo>
                        <a:pt x="195" y="175"/>
                      </a:lnTo>
                      <a:lnTo>
                        <a:pt x="201" y="182"/>
                      </a:lnTo>
                      <a:lnTo>
                        <a:pt x="206" y="189"/>
                      </a:lnTo>
                      <a:lnTo>
                        <a:pt x="212" y="197"/>
                      </a:lnTo>
                      <a:lnTo>
                        <a:pt x="217" y="204"/>
                      </a:lnTo>
                      <a:lnTo>
                        <a:pt x="222" y="210"/>
                      </a:lnTo>
                      <a:lnTo>
                        <a:pt x="227" y="217"/>
                      </a:lnTo>
                      <a:lnTo>
                        <a:pt x="233" y="227"/>
                      </a:lnTo>
                      <a:lnTo>
                        <a:pt x="238" y="234"/>
                      </a:lnTo>
                      <a:lnTo>
                        <a:pt x="242" y="241"/>
                      </a:lnTo>
                      <a:lnTo>
                        <a:pt x="246" y="248"/>
                      </a:lnTo>
                      <a:lnTo>
                        <a:pt x="250" y="255"/>
                      </a:lnTo>
                      <a:lnTo>
                        <a:pt x="252" y="262"/>
                      </a:lnTo>
                      <a:lnTo>
                        <a:pt x="254" y="267"/>
                      </a:lnTo>
                      <a:lnTo>
                        <a:pt x="256" y="275"/>
                      </a:lnTo>
                      <a:lnTo>
                        <a:pt x="257" y="285"/>
                      </a:lnTo>
                      <a:lnTo>
                        <a:pt x="258" y="294"/>
                      </a:lnTo>
                      <a:lnTo>
                        <a:pt x="259" y="304"/>
                      </a:lnTo>
                      <a:lnTo>
                        <a:pt x="261" y="313"/>
                      </a:lnTo>
                      <a:lnTo>
                        <a:pt x="262" y="323"/>
                      </a:lnTo>
                      <a:lnTo>
                        <a:pt x="255" y="313"/>
                      </a:lnTo>
                      <a:lnTo>
                        <a:pt x="249" y="307"/>
                      </a:lnTo>
                      <a:lnTo>
                        <a:pt x="245" y="300"/>
                      </a:lnTo>
                      <a:lnTo>
                        <a:pt x="241" y="295"/>
                      </a:lnTo>
                      <a:lnTo>
                        <a:pt x="238" y="288"/>
                      </a:lnTo>
                      <a:lnTo>
                        <a:pt x="236" y="280"/>
                      </a:lnTo>
                      <a:lnTo>
                        <a:pt x="232" y="271"/>
                      </a:lnTo>
                      <a:lnTo>
                        <a:pt x="228" y="263"/>
                      </a:lnTo>
                      <a:lnTo>
                        <a:pt x="224" y="254"/>
                      </a:lnTo>
                      <a:lnTo>
                        <a:pt x="221" y="246"/>
                      </a:lnTo>
                      <a:lnTo>
                        <a:pt x="217" y="238"/>
                      </a:lnTo>
                      <a:lnTo>
                        <a:pt x="212" y="232"/>
                      </a:lnTo>
                      <a:lnTo>
                        <a:pt x="208" y="226"/>
                      </a:lnTo>
                      <a:lnTo>
                        <a:pt x="202" y="218"/>
                      </a:lnTo>
                      <a:lnTo>
                        <a:pt x="196" y="211"/>
                      </a:lnTo>
                      <a:lnTo>
                        <a:pt x="191" y="205"/>
                      </a:lnTo>
                      <a:lnTo>
                        <a:pt x="186" y="199"/>
                      </a:lnTo>
                      <a:lnTo>
                        <a:pt x="185" y="194"/>
                      </a:lnTo>
                      <a:lnTo>
                        <a:pt x="181" y="185"/>
                      </a:lnTo>
                      <a:lnTo>
                        <a:pt x="177" y="179"/>
                      </a:lnTo>
                      <a:lnTo>
                        <a:pt x="174" y="171"/>
                      </a:lnTo>
                      <a:lnTo>
                        <a:pt x="172" y="169"/>
                      </a:lnTo>
                      <a:lnTo>
                        <a:pt x="165" y="162"/>
                      </a:lnTo>
                      <a:lnTo>
                        <a:pt x="161" y="155"/>
                      </a:lnTo>
                      <a:lnTo>
                        <a:pt x="157" y="149"/>
                      </a:lnTo>
                      <a:lnTo>
                        <a:pt x="153" y="143"/>
                      </a:lnTo>
                      <a:lnTo>
                        <a:pt x="145" y="146"/>
                      </a:lnTo>
                      <a:lnTo>
                        <a:pt x="137" y="151"/>
                      </a:lnTo>
                      <a:lnTo>
                        <a:pt x="129" y="158"/>
                      </a:lnTo>
                      <a:lnTo>
                        <a:pt x="121" y="164"/>
                      </a:lnTo>
                      <a:lnTo>
                        <a:pt x="115" y="170"/>
                      </a:lnTo>
                      <a:lnTo>
                        <a:pt x="110" y="176"/>
                      </a:lnTo>
                      <a:lnTo>
                        <a:pt x="104" y="185"/>
                      </a:lnTo>
                      <a:lnTo>
                        <a:pt x="97" y="195"/>
                      </a:lnTo>
                      <a:lnTo>
                        <a:pt x="92" y="203"/>
                      </a:lnTo>
                      <a:lnTo>
                        <a:pt x="85" y="212"/>
                      </a:lnTo>
                      <a:lnTo>
                        <a:pt x="80" y="221"/>
                      </a:lnTo>
                      <a:lnTo>
                        <a:pt x="76" y="229"/>
                      </a:lnTo>
                      <a:lnTo>
                        <a:pt x="71" y="237"/>
                      </a:lnTo>
                      <a:lnTo>
                        <a:pt x="67" y="245"/>
                      </a:lnTo>
                      <a:lnTo>
                        <a:pt x="62" y="254"/>
                      </a:lnTo>
                      <a:lnTo>
                        <a:pt x="58" y="263"/>
                      </a:lnTo>
                      <a:lnTo>
                        <a:pt x="51" y="273"/>
                      </a:lnTo>
                      <a:lnTo>
                        <a:pt x="45" y="283"/>
                      </a:lnTo>
                      <a:lnTo>
                        <a:pt x="38" y="294"/>
                      </a:lnTo>
                      <a:lnTo>
                        <a:pt x="33" y="303"/>
                      </a:lnTo>
                      <a:lnTo>
                        <a:pt x="28" y="309"/>
                      </a:lnTo>
                      <a:lnTo>
                        <a:pt x="24" y="315"/>
                      </a:lnTo>
                      <a:lnTo>
                        <a:pt x="18" y="321"/>
                      </a:lnTo>
                      <a:lnTo>
                        <a:pt x="13" y="327"/>
                      </a:lnTo>
                      <a:lnTo>
                        <a:pt x="7" y="333"/>
                      </a:lnTo>
                      <a:lnTo>
                        <a:pt x="0" y="341"/>
                      </a:lnTo>
                      <a:lnTo>
                        <a:pt x="2" y="331"/>
                      </a:lnTo>
                      <a:lnTo>
                        <a:pt x="5" y="324"/>
                      </a:lnTo>
                      <a:lnTo>
                        <a:pt x="8" y="315"/>
                      </a:lnTo>
                      <a:lnTo>
                        <a:pt x="13" y="309"/>
                      </a:lnTo>
                      <a:lnTo>
                        <a:pt x="20" y="298"/>
                      </a:lnTo>
                      <a:lnTo>
                        <a:pt x="27" y="287"/>
                      </a:lnTo>
                      <a:lnTo>
                        <a:pt x="35" y="275"/>
                      </a:lnTo>
                      <a:lnTo>
                        <a:pt x="41" y="265"/>
                      </a:lnTo>
                      <a:lnTo>
                        <a:pt x="47" y="255"/>
                      </a:lnTo>
                      <a:lnTo>
                        <a:pt x="54" y="246"/>
                      </a:lnTo>
                      <a:lnTo>
                        <a:pt x="59" y="238"/>
                      </a:lnTo>
                      <a:lnTo>
                        <a:pt x="64" y="231"/>
                      </a:lnTo>
                      <a:lnTo>
                        <a:pt x="69" y="224"/>
                      </a:lnTo>
                      <a:lnTo>
                        <a:pt x="76" y="216"/>
                      </a:lnTo>
                      <a:lnTo>
                        <a:pt x="82" y="208"/>
                      </a:lnTo>
                      <a:lnTo>
                        <a:pt x="88" y="199"/>
                      </a:lnTo>
                      <a:lnTo>
                        <a:pt x="95" y="190"/>
                      </a:lnTo>
                      <a:lnTo>
                        <a:pt x="100" y="183"/>
                      </a:lnTo>
                      <a:lnTo>
                        <a:pt x="105" y="175"/>
                      </a:lnTo>
                      <a:lnTo>
                        <a:pt x="110" y="167"/>
                      </a:lnTo>
                      <a:lnTo>
                        <a:pt x="112" y="162"/>
                      </a:lnTo>
                      <a:lnTo>
                        <a:pt x="114" y="156"/>
                      </a:lnTo>
                      <a:lnTo>
                        <a:pt x="118" y="151"/>
                      </a:lnTo>
                      <a:lnTo>
                        <a:pt x="122" y="145"/>
                      </a:lnTo>
                      <a:lnTo>
                        <a:pt x="129" y="138"/>
                      </a:lnTo>
                      <a:lnTo>
                        <a:pt x="134" y="131"/>
                      </a:lnTo>
                      <a:lnTo>
                        <a:pt x="139" y="126"/>
                      </a:lnTo>
                      <a:lnTo>
                        <a:pt x="143" y="119"/>
                      </a:lnTo>
                      <a:lnTo>
                        <a:pt x="141" y="114"/>
                      </a:lnTo>
                      <a:lnTo>
                        <a:pt x="139" y="106"/>
                      </a:lnTo>
                      <a:lnTo>
                        <a:pt x="127" y="102"/>
                      </a:lnTo>
                      <a:lnTo>
                        <a:pt x="113" y="92"/>
                      </a:lnTo>
                      <a:lnTo>
                        <a:pt x="99" y="83"/>
                      </a:lnTo>
                      <a:lnTo>
                        <a:pt x="92" y="78"/>
                      </a:lnTo>
                      <a:lnTo>
                        <a:pt x="86" y="74"/>
                      </a:lnTo>
                      <a:lnTo>
                        <a:pt x="75" y="70"/>
                      </a:lnTo>
                      <a:lnTo>
                        <a:pt x="64" y="66"/>
                      </a:lnTo>
                      <a:lnTo>
                        <a:pt x="52" y="63"/>
                      </a:lnTo>
                      <a:lnTo>
                        <a:pt x="43" y="60"/>
                      </a:lnTo>
                      <a:lnTo>
                        <a:pt x="33" y="56"/>
                      </a:lnTo>
                      <a:lnTo>
                        <a:pt x="24" y="53"/>
                      </a:lnTo>
                      <a:lnTo>
                        <a:pt x="15" y="51"/>
                      </a:lnTo>
                      <a:lnTo>
                        <a:pt x="8" y="49"/>
                      </a:lnTo>
                      <a:lnTo>
                        <a:pt x="15" y="49"/>
                      </a:lnTo>
                      <a:lnTo>
                        <a:pt x="20" y="47"/>
                      </a:lnTo>
                      <a:lnTo>
                        <a:pt x="25" y="47"/>
                      </a:lnTo>
                      <a:lnTo>
                        <a:pt x="29" y="46"/>
                      </a:lnTo>
                      <a:lnTo>
                        <a:pt x="34" y="47"/>
                      </a:lnTo>
                      <a:lnTo>
                        <a:pt x="45" y="51"/>
                      </a:lnTo>
                      <a:lnTo>
                        <a:pt x="53" y="56"/>
                      </a:lnTo>
                      <a:lnTo>
                        <a:pt x="63" y="61"/>
                      </a:lnTo>
                      <a:lnTo>
                        <a:pt x="72" y="66"/>
                      </a:lnTo>
                      <a:lnTo>
                        <a:pt x="84" y="71"/>
                      </a:lnTo>
                      <a:lnTo>
                        <a:pt x="93" y="77"/>
                      </a:lnTo>
                      <a:lnTo>
                        <a:pt x="101" y="81"/>
                      </a:lnTo>
                      <a:lnTo>
                        <a:pt x="115" y="88"/>
                      </a:lnTo>
                      <a:lnTo>
                        <a:pt x="122" y="90"/>
                      </a:lnTo>
                      <a:lnTo>
                        <a:pt x="128" y="89"/>
                      </a:lnTo>
                      <a:lnTo>
                        <a:pt x="133" y="88"/>
                      </a:lnTo>
                      <a:lnTo>
                        <a:pt x="138" y="87"/>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98" name=""/>
                <p:cNvSpPr/>
                <p:nvPr/>
              </p:nvSpPr>
              <p:spPr bwMode="ltGray">
                <a:xfrm>
                  <a:off x="1900" y="1641"/>
                  <a:ext cx="39" cy="193"/>
                </a:xfrm>
                <a:custGeom>
                  <a:rect l="l" t="t" r="r" b="b"/>
                  <a:pathLst>
                    <a:path w="39" h="193">
                      <a:moveTo>
                        <a:pt x="20" y="0"/>
                      </a:moveTo>
                      <a:lnTo>
                        <a:pt x="25" y="9"/>
                      </a:lnTo>
                      <a:lnTo>
                        <a:pt x="28" y="15"/>
                      </a:lnTo>
                      <a:lnTo>
                        <a:pt x="34" y="24"/>
                      </a:lnTo>
                      <a:lnTo>
                        <a:pt x="36" y="33"/>
                      </a:lnTo>
                      <a:lnTo>
                        <a:pt x="37" y="43"/>
                      </a:lnTo>
                      <a:lnTo>
                        <a:pt x="37" y="56"/>
                      </a:lnTo>
                      <a:lnTo>
                        <a:pt x="38" y="64"/>
                      </a:lnTo>
                      <a:lnTo>
                        <a:pt x="37" y="75"/>
                      </a:lnTo>
                      <a:lnTo>
                        <a:pt x="36" y="86"/>
                      </a:lnTo>
                      <a:lnTo>
                        <a:pt x="34" y="97"/>
                      </a:lnTo>
                      <a:lnTo>
                        <a:pt x="31" y="113"/>
                      </a:lnTo>
                      <a:lnTo>
                        <a:pt x="29" y="122"/>
                      </a:lnTo>
                      <a:lnTo>
                        <a:pt x="24" y="132"/>
                      </a:lnTo>
                      <a:lnTo>
                        <a:pt x="18" y="144"/>
                      </a:lnTo>
                      <a:lnTo>
                        <a:pt x="12" y="155"/>
                      </a:lnTo>
                      <a:lnTo>
                        <a:pt x="7" y="165"/>
                      </a:lnTo>
                      <a:lnTo>
                        <a:pt x="3" y="174"/>
                      </a:lnTo>
                      <a:lnTo>
                        <a:pt x="0" y="192"/>
                      </a:lnTo>
                      <a:lnTo>
                        <a:pt x="1" y="174"/>
                      </a:lnTo>
                      <a:lnTo>
                        <a:pt x="3" y="162"/>
                      </a:lnTo>
                      <a:lnTo>
                        <a:pt x="4" y="151"/>
                      </a:lnTo>
                      <a:lnTo>
                        <a:pt x="5" y="139"/>
                      </a:lnTo>
                      <a:lnTo>
                        <a:pt x="7" y="124"/>
                      </a:lnTo>
                      <a:lnTo>
                        <a:pt x="10" y="113"/>
                      </a:lnTo>
                      <a:lnTo>
                        <a:pt x="12" y="102"/>
                      </a:lnTo>
                      <a:lnTo>
                        <a:pt x="15" y="93"/>
                      </a:lnTo>
                      <a:lnTo>
                        <a:pt x="18" y="82"/>
                      </a:lnTo>
                      <a:lnTo>
                        <a:pt x="20" y="72"/>
                      </a:lnTo>
                      <a:lnTo>
                        <a:pt x="22" y="61"/>
                      </a:lnTo>
                      <a:lnTo>
                        <a:pt x="23" y="52"/>
                      </a:lnTo>
                      <a:lnTo>
                        <a:pt x="24" y="41"/>
                      </a:lnTo>
                      <a:lnTo>
                        <a:pt x="24" y="30"/>
                      </a:lnTo>
                      <a:lnTo>
                        <a:pt x="24" y="15"/>
                      </a:lnTo>
                      <a:lnTo>
                        <a:pt x="22" y="8"/>
                      </a:lnTo>
                      <a:lnTo>
                        <a:pt x="20" y="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199" name=""/>
                <p:cNvSpPr/>
                <p:nvPr/>
              </p:nvSpPr>
              <p:spPr bwMode="ltGray">
                <a:xfrm>
                  <a:off x="1716" y="1535"/>
                  <a:ext cx="171" cy="50"/>
                </a:xfrm>
                <a:custGeom>
                  <a:rect l="l" t="t" r="r" b="b"/>
                  <a:pathLst>
                    <a:path w="171" h="50">
                      <a:moveTo>
                        <a:pt x="170" y="49"/>
                      </a:moveTo>
                      <a:lnTo>
                        <a:pt x="167" y="40"/>
                      </a:lnTo>
                      <a:lnTo>
                        <a:pt x="163" y="33"/>
                      </a:lnTo>
                      <a:lnTo>
                        <a:pt x="160" y="31"/>
                      </a:lnTo>
                      <a:lnTo>
                        <a:pt x="153" y="29"/>
                      </a:lnTo>
                      <a:lnTo>
                        <a:pt x="147" y="27"/>
                      </a:lnTo>
                      <a:lnTo>
                        <a:pt x="140" y="29"/>
                      </a:lnTo>
                      <a:lnTo>
                        <a:pt x="132" y="30"/>
                      </a:lnTo>
                      <a:lnTo>
                        <a:pt x="123" y="27"/>
                      </a:lnTo>
                      <a:lnTo>
                        <a:pt x="111" y="22"/>
                      </a:lnTo>
                      <a:lnTo>
                        <a:pt x="100" y="18"/>
                      </a:lnTo>
                      <a:lnTo>
                        <a:pt x="92" y="16"/>
                      </a:lnTo>
                      <a:lnTo>
                        <a:pt x="80" y="12"/>
                      </a:lnTo>
                      <a:lnTo>
                        <a:pt x="67" y="8"/>
                      </a:lnTo>
                      <a:lnTo>
                        <a:pt x="55" y="5"/>
                      </a:lnTo>
                      <a:lnTo>
                        <a:pt x="42" y="1"/>
                      </a:lnTo>
                      <a:lnTo>
                        <a:pt x="28" y="1"/>
                      </a:lnTo>
                      <a:lnTo>
                        <a:pt x="15" y="0"/>
                      </a:lnTo>
                      <a:lnTo>
                        <a:pt x="12" y="1"/>
                      </a:lnTo>
                      <a:lnTo>
                        <a:pt x="7" y="4"/>
                      </a:lnTo>
                      <a:lnTo>
                        <a:pt x="3" y="7"/>
                      </a:lnTo>
                      <a:lnTo>
                        <a:pt x="0" y="11"/>
                      </a:lnTo>
                      <a:lnTo>
                        <a:pt x="5" y="11"/>
                      </a:lnTo>
                      <a:lnTo>
                        <a:pt x="12" y="12"/>
                      </a:lnTo>
                      <a:lnTo>
                        <a:pt x="19" y="12"/>
                      </a:lnTo>
                      <a:lnTo>
                        <a:pt x="23" y="11"/>
                      </a:lnTo>
                      <a:lnTo>
                        <a:pt x="30" y="11"/>
                      </a:lnTo>
                      <a:lnTo>
                        <a:pt x="39" y="11"/>
                      </a:lnTo>
                      <a:lnTo>
                        <a:pt x="51" y="11"/>
                      </a:lnTo>
                      <a:lnTo>
                        <a:pt x="61" y="12"/>
                      </a:lnTo>
                      <a:lnTo>
                        <a:pt x="71" y="14"/>
                      </a:lnTo>
                      <a:lnTo>
                        <a:pt x="81" y="15"/>
                      </a:lnTo>
                      <a:lnTo>
                        <a:pt x="91" y="16"/>
                      </a:lnTo>
                      <a:lnTo>
                        <a:pt x="99" y="19"/>
                      </a:lnTo>
                      <a:lnTo>
                        <a:pt x="108" y="23"/>
                      </a:lnTo>
                      <a:lnTo>
                        <a:pt x="116" y="27"/>
                      </a:lnTo>
                      <a:lnTo>
                        <a:pt x="125" y="31"/>
                      </a:lnTo>
                      <a:lnTo>
                        <a:pt x="129" y="32"/>
                      </a:lnTo>
                      <a:lnTo>
                        <a:pt x="134" y="31"/>
                      </a:lnTo>
                      <a:lnTo>
                        <a:pt x="140" y="34"/>
                      </a:lnTo>
                      <a:lnTo>
                        <a:pt x="146" y="37"/>
                      </a:lnTo>
                      <a:lnTo>
                        <a:pt x="152" y="40"/>
                      </a:lnTo>
                      <a:lnTo>
                        <a:pt x="161" y="44"/>
                      </a:lnTo>
                      <a:lnTo>
                        <a:pt x="167" y="46"/>
                      </a:lnTo>
                      <a:lnTo>
                        <a:pt x="170" y="4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00" name=""/>
                <p:cNvSpPr/>
                <p:nvPr/>
              </p:nvSpPr>
              <p:spPr bwMode="ltGray">
                <a:xfrm>
                  <a:off x="1707" y="1563"/>
                  <a:ext cx="177" cy="21"/>
                </a:xfrm>
                <a:custGeom>
                  <a:rect l="l" t="t" r="r" b="b"/>
                  <a:pathLst>
                    <a:path w="177" h="21">
                      <a:moveTo>
                        <a:pt x="176" y="20"/>
                      </a:moveTo>
                      <a:lnTo>
                        <a:pt x="171" y="18"/>
                      </a:lnTo>
                      <a:lnTo>
                        <a:pt x="166" y="16"/>
                      </a:lnTo>
                      <a:lnTo>
                        <a:pt x="161" y="13"/>
                      </a:lnTo>
                      <a:lnTo>
                        <a:pt x="155" y="12"/>
                      </a:lnTo>
                      <a:lnTo>
                        <a:pt x="149" y="10"/>
                      </a:lnTo>
                      <a:lnTo>
                        <a:pt x="141" y="6"/>
                      </a:lnTo>
                      <a:lnTo>
                        <a:pt x="134" y="3"/>
                      </a:lnTo>
                      <a:lnTo>
                        <a:pt x="128" y="2"/>
                      </a:lnTo>
                      <a:lnTo>
                        <a:pt x="120" y="3"/>
                      </a:lnTo>
                      <a:lnTo>
                        <a:pt x="110" y="5"/>
                      </a:lnTo>
                      <a:lnTo>
                        <a:pt x="106" y="5"/>
                      </a:lnTo>
                      <a:lnTo>
                        <a:pt x="93" y="3"/>
                      </a:lnTo>
                      <a:lnTo>
                        <a:pt x="78" y="1"/>
                      </a:lnTo>
                      <a:lnTo>
                        <a:pt x="69" y="0"/>
                      </a:lnTo>
                      <a:lnTo>
                        <a:pt x="57" y="0"/>
                      </a:lnTo>
                      <a:lnTo>
                        <a:pt x="44" y="0"/>
                      </a:lnTo>
                      <a:lnTo>
                        <a:pt x="36" y="1"/>
                      </a:lnTo>
                      <a:lnTo>
                        <a:pt x="27" y="2"/>
                      </a:lnTo>
                      <a:lnTo>
                        <a:pt x="18" y="3"/>
                      </a:lnTo>
                      <a:lnTo>
                        <a:pt x="9" y="4"/>
                      </a:lnTo>
                      <a:lnTo>
                        <a:pt x="8" y="8"/>
                      </a:lnTo>
                      <a:lnTo>
                        <a:pt x="7" y="11"/>
                      </a:lnTo>
                      <a:lnTo>
                        <a:pt x="4" y="15"/>
                      </a:lnTo>
                      <a:lnTo>
                        <a:pt x="0" y="17"/>
                      </a:lnTo>
                      <a:lnTo>
                        <a:pt x="7" y="16"/>
                      </a:lnTo>
                      <a:lnTo>
                        <a:pt x="15" y="14"/>
                      </a:lnTo>
                      <a:lnTo>
                        <a:pt x="22" y="12"/>
                      </a:lnTo>
                      <a:lnTo>
                        <a:pt x="29" y="11"/>
                      </a:lnTo>
                      <a:lnTo>
                        <a:pt x="37" y="10"/>
                      </a:lnTo>
                      <a:lnTo>
                        <a:pt x="50" y="10"/>
                      </a:lnTo>
                      <a:lnTo>
                        <a:pt x="63" y="8"/>
                      </a:lnTo>
                      <a:lnTo>
                        <a:pt x="79" y="8"/>
                      </a:lnTo>
                      <a:lnTo>
                        <a:pt x="94" y="7"/>
                      </a:lnTo>
                      <a:lnTo>
                        <a:pt x="108" y="6"/>
                      </a:lnTo>
                      <a:lnTo>
                        <a:pt x="120" y="7"/>
                      </a:lnTo>
                      <a:lnTo>
                        <a:pt x="129" y="10"/>
                      </a:lnTo>
                      <a:lnTo>
                        <a:pt x="138" y="12"/>
                      </a:lnTo>
                      <a:lnTo>
                        <a:pt x="148" y="14"/>
                      </a:lnTo>
                      <a:lnTo>
                        <a:pt x="159" y="17"/>
                      </a:lnTo>
                      <a:lnTo>
                        <a:pt x="167" y="18"/>
                      </a:lnTo>
                      <a:lnTo>
                        <a:pt x="176" y="2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sp>
            <p:nvSpPr>
              <p:cNvPr id="50201" name=""/>
              <p:cNvSpPr/>
              <p:nvPr/>
            </p:nvSpPr>
            <p:spPr bwMode="ltGray">
              <a:xfrm>
                <a:off x="1691" y="1023"/>
                <a:ext cx="261" cy="374"/>
              </a:xfrm>
              <a:custGeom>
                <a:rect l="l" t="t" r="r" b="b"/>
                <a:pathLst>
                  <a:path w="261" h="374">
                    <a:moveTo>
                      <a:pt x="64" y="145"/>
                    </a:moveTo>
                    <a:lnTo>
                      <a:pt x="68" y="150"/>
                    </a:lnTo>
                    <a:lnTo>
                      <a:pt x="72" y="154"/>
                    </a:lnTo>
                    <a:lnTo>
                      <a:pt x="77" y="157"/>
                    </a:lnTo>
                    <a:lnTo>
                      <a:pt x="82" y="162"/>
                    </a:lnTo>
                    <a:lnTo>
                      <a:pt x="86" y="165"/>
                    </a:lnTo>
                    <a:lnTo>
                      <a:pt x="91" y="168"/>
                    </a:lnTo>
                    <a:lnTo>
                      <a:pt x="94" y="170"/>
                    </a:lnTo>
                    <a:lnTo>
                      <a:pt x="92" y="162"/>
                    </a:lnTo>
                    <a:lnTo>
                      <a:pt x="90" y="154"/>
                    </a:lnTo>
                    <a:lnTo>
                      <a:pt x="87" y="143"/>
                    </a:lnTo>
                    <a:lnTo>
                      <a:pt x="85" y="134"/>
                    </a:lnTo>
                    <a:lnTo>
                      <a:pt x="82" y="124"/>
                    </a:lnTo>
                    <a:lnTo>
                      <a:pt x="80" y="114"/>
                    </a:lnTo>
                    <a:lnTo>
                      <a:pt x="76" y="104"/>
                    </a:lnTo>
                    <a:lnTo>
                      <a:pt x="72" y="93"/>
                    </a:lnTo>
                    <a:lnTo>
                      <a:pt x="68" y="84"/>
                    </a:lnTo>
                    <a:lnTo>
                      <a:pt x="63" y="71"/>
                    </a:lnTo>
                    <a:lnTo>
                      <a:pt x="59" y="63"/>
                    </a:lnTo>
                    <a:lnTo>
                      <a:pt x="54" y="56"/>
                    </a:lnTo>
                    <a:lnTo>
                      <a:pt x="50" y="48"/>
                    </a:lnTo>
                    <a:lnTo>
                      <a:pt x="44" y="42"/>
                    </a:lnTo>
                    <a:lnTo>
                      <a:pt x="39" y="38"/>
                    </a:lnTo>
                    <a:lnTo>
                      <a:pt x="34" y="35"/>
                    </a:lnTo>
                    <a:lnTo>
                      <a:pt x="31" y="33"/>
                    </a:lnTo>
                    <a:lnTo>
                      <a:pt x="35" y="32"/>
                    </a:lnTo>
                    <a:lnTo>
                      <a:pt x="37" y="33"/>
                    </a:lnTo>
                    <a:lnTo>
                      <a:pt x="41" y="34"/>
                    </a:lnTo>
                    <a:lnTo>
                      <a:pt x="45" y="39"/>
                    </a:lnTo>
                    <a:lnTo>
                      <a:pt x="51" y="45"/>
                    </a:lnTo>
                    <a:lnTo>
                      <a:pt x="55" y="50"/>
                    </a:lnTo>
                    <a:lnTo>
                      <a:pt x="58" y="56"/>
                    </a:lnTo>
                    <a:lnTo>
                      <a:pt x="63" y="64"/>
                    </a:lnTo>
                    <a:lnTo>
                      <a:pt x="68" y="75"/>
                    </a:lnTo>
                    <a:lnTo>
                      <a:pt x="72" y="84"/>
                    </a:lnTo>
                    <a:lnTo>
                      <a:pt x="77" y="94"/>
                    </a:lnTo>
                    <a:lnTo>
                      <a:pt x="81" y="101"/>
                    </a:lnTo>
                    <a:lnTo>
                      <a:pt x="86" y="109"/>
                    </a:lnTo>
                    <a:lnTo>
                      <a:pt x="89" y="117"/>
                    </a:lnTo>
                    <a:lnTo>
                      <a:pt x="92" y="126"/>
                    </a:lnTo>
                    <a:lnTo>
                      <a:pt x="95" y="135"/>
                    </a:lnTo>
                    <a:lnTo>
                      <a:pt x="99" y="143"/>
                    </a:lnTo>
                    <a:lnTo>
                      <a:pt x="101" y="151"/>
                    </a:lnTo>
                    <a:lnTo>
                      <a:pt x="104" y="161"/>
                    </a:lnTo>
                    <a:lnTo>
                      <a:pt x="106" y="168"/>
                    </a:lnTo>
                    <a:lnTo>
                      <a:pt x="107" y="171"/>
                    </a:lnTo>
                    <a:lnTo>
                      <a:pt x="110" y="168"/>
                    </a:lnTo>
                    <a:lnTo>
                      <a:pt x="113" y="164"/>
                    </a:lnTo>
                    <a:lnTo>
                      <a:pt x="117" y="159"/>
                    </a:lnTo>
                    <a:lnTo>
                      <a:pt x="118" y="150"/>
                    </a:lnTo>
                    <a:lnTo>
                      <a:pt x="119" y="143"/>
                    </a:lnTo>
                    <a:lnTo>
                      <a:pt x="120" y="133"/>
                    </a:lnTo>
                    <a:lnTo>
                      <a:pt x="121" y="124"/>
                    </a:lnTo>
                    <a:lnTo>
                      <a:pt x="120" y="124"/>
                    </a:lnTo>
                    <a:lnTo>
                      <a:pt x="121" y="114"/>
                    </a:lnTo>
                    <a:lnTo>
                      <a:pt x="121" y="103"/>
                    </a:lnTo>
                    <a:lnTo>
                      <a:pt x="122" y="92"/>
                    </a:lnTo>
                    <a:lnTo>
                      <a:pt x="122" y="82"/>
                    </a:lnTo>
                    <a:lnTo>
                      <a:pt x="123" y="75"/>
                    </a:lnTo>
                    <a:lnTo>
                      <a:pt x="125" y="65"/>
                    </a:lnTo>
                    <a:lnTo>
                      <a:pt x="127" y="58"/>
                    </a:lnTo>
                    <a:lnTo>
                      <a:pt x="128" y="50"/>
                    </a:lnTo>
                    <a:lnTo>
                      <a:pt x="131" y="44"/>
                    </a:lnTo>
                    <a:lnTo>
                      <a:pt x="133" y="36"/>
                    </a:lnTo>
                    <a:lnTo>
                      <a:pt x="136" y="26"/>
                    </a:lnTo>
                    <a:lnTo>
                      <a:pt x="139" y="16"/>
                    </a:lnTo>
                    <a:lnTo>
                      <a:pt x="140" y="7"/>
                    </a:lnTo>
                    <a:lnTo>
                      <a:pt x="143" y="0"/>
                    </a:lnTo>
                    <a:lnTo>
                      <a:pt x="144" y="6"/>
                    </a:lnTo>
                    <a:lnTo>
                      <a:pt x="143" y="12"/>
                    </a:lnTo>
                    <a:lnTo>
                      <a:pt x="142" y="21"/>
                    </a:lnTo>
                    <a:lnTo>
                      <a:pt x="140" y="28"/>
                    </a:lnTo>
                    <a:lnTo>
                      <a:pt x="138" y="40"/>
                    </a:lnTo>
                    <a:lnTo>
                      <a:pt x="137" y="47"/>
                    </a:lnTo>
                    <a:lnTo>
                      <a:pt x="136" y="53"/>
                    </a:lnTo>
                    <a:lnTo>
                      <a:pt x="135" y="62"/>
                    </a:lnTo>
                    <a:lnTo>
                      <a:pt x="134" y="72"/>
                    </a:lnTo>
                    <a:lnTo>
                      <a:pt x="134" y="83"/>
                    </a:lnTo>
                    <a:lnTo>
                      <a:pt x="133" y="94"/>
                    </a:lnTo>
                    <a:lnTo>
                      <a:pt x="132" y="106"/>
                    </a:lnTo>
                    <a:lnTo>
                      <a:pt x="132" y="116"/>
                    </a:lnTo>
                    <a:lnTo>
                      <a:pt x="132" y="126"/>
                    </a:lnTo>
                    <a:lnTo>
                      <a:pt x="131" y="134"/>
                    </a:lnTo>
                    <a:lnTo>
                      <a:pt x="131" y="145"/>
                    </a:lnTo>
                    <a:lnTo>
                      <a:pt x="130" y="155"/>
                    </a:lnTo>
                    <a:lnTo>
                      <a:pt x="128" y="168"/>
                    </a:lnTo>
                    <a:lnTo>
                      <a:pt x="127" y="178"/>
                    </a:lnTo>
                    <a:lnTo>
                      <a:pt x="125" y="190"/>
                    </a:lnTo>
                    <a:lnTo>
                      <a:pt x="130" y="187"/>
                    </a:lnTo>
                    <a:lnTo>
                      <a:pt x="136" y="183"/>
                    </a:lnTo>
                    <a:lnTo>
                      <a:pt x="143" y="178"/>
                    </a:lnTo>
                    <a:lnTo>
                      <a:pt x="149" y="176"/>
                    </a:lnTo>
                    <a:lnTo>
                      <a:pt x="156" y="176"/>
                    </a:lnTo>
                    <a:lnTo>
                      <a:pt x="160" y="176"/>
                    </a:lnTo>
                    <a:lnTo>
                      <a:pt x="166" y="177"/>
                    </a:lnTo>
                    <a:lnTo>
                      <a:pt x="173" y="178"/>
                    </a:lnTo>
                    <a:lnTo>
                      <a:pt x="182" y="179"/>
                    </a:lnTo>
                    <a:lnTo>
                      <a:pt x="190" y="178"/>
                    </a:lnTo>
                    <a:lnTo>
                      <a:pt x="198" y="178"/>
                    </a:lnTo>
                    <a:lnTo>
                      <a:pt x="205" y="178"/>
                    </a:lnTo>
                    <a:lnTo>
                      <a:pt x="211" y="179"/>
                    </a:lnTo>
                    <a:lnTo>
                      <a:pt x="217" y="182"/>
                    </a:lnTo>
                    <a:lnTo>
                      <a:pt x="225" y="185"/>
                    </a:lnTo>
                    <a:lnTo>
                      <a:pt x="231" y="189"/>
                    </a:lnTo>
                    <a:lnTo>
                      <a:pt x="236" y="193"/>
                    </a:lnTo>
                    <a:lnTo>
                      <a:pt x="242" y="199"/>
                    </a:lnTo>
                    <a:lnTo>
                      <a:pt x="245" y="202"/>
                    </a:lnTo>
                    <a:lnTo>
                      <a:pt x="251" y="210"/>
                    </a:lnTo>
                    <a:lnTo>
                      <a:pt x="255" y="218"/>
                    </a:lnTo>
                    <a:lnTo>
                      <a:pt x="260" y="227"/>
                    </a:lnTo>
                    <a:lnTo>
                      <a:pt x="254" y="227"/>
                    </a:lnTo>
                    <a:lnTo>
                      <a:pt x="248" y="226"/>
                    </a:lnTo>
                    <a:lnTo>
                      <a:pt x="241" y="224"/>
                    </a:lnTo>
                    <a:lnTo>
                      <a:pt x="235" y="224"/>
                    </a:lnTo>
                    <a:lnTo>
                      <a:pt x="231" y="222"/>
                    </a:lnTo>
                    <a:lnTo>
                      <a:pt x="224" y="218"/>
                    </a:lnTo>
                    <a:lnTo>
                      <a:pt x="218" y="216"/>
                    </a:lnTo>
                    <a:lnTo>
                      <a:pt x="213" y="213"/>
                    </a:lnTo>
                    <a:lnTo>
                      <a:pt x="209" y="212"/>
                    </a:lnTo>
                    <a:lnTo>
                      <a:pt x="200" y="211"/>
                    </a:lnTo>
                    <a:lnTo>
                      <a:pt x="190" y="210"/>
                    </a:lnTo>
                    <a:lnTo>
                      <a:pt x="182" y="208"/>
                    </a:lnTo>
                    <a:lnTo>
                      <a:pt x="173" y="206"/>
                    </a:lnTo>
                    <a:lnTo>
                      <a:pt x="165" y="205"/>
                    </a:lnTo>
                    <a:lnTo>
                      <a:pt x="159" y="204"/>
                    </a:lnTo>
                    <a:lnTo>
                      <a:pt x="154" y="204"/>
                    </a:lnTo>
                    <a:lnTo>
                      <a:pt x="148" y="203"/>
                    </a:lnTo>
                    <a:lnTo>
                      <a:pt x="142" y="204"/>
                    </a:lnTo>
                    <a:lnTo>
                      <a:pt x="137" y="205"/>
                    </a:lnTo>
                    <a:lnTo>
                      <a:pt x="132" y="208"/>
                    </a:lnTo>
                    <a:lnTo>
                      <a:pt x="125" y="210"/>
                    </a:lnTo>
                    <a:lnTo>
                      <a:pt x="130" y="213"/>
                    </a:lnTo>
                    <a:lnTo>
                      <a:pt x="136" y="217"/>
                    </a:lnTo>
                    <a:lnTo>
                      <a:pt x="141" y="222"/>
                    </a:lnTo>
                    <a:lnTo>
                      <a:pt x="147" y="224"/>
                    </a:lnTo>
                    <a:lnTo>
                      <a:pt x="154" y="227"/>
                    </a:lnTo>
                    <a:lnTo>
                      <a:pt x="160" y="229"/>
                    </a:lnTo>
                    <a:lnTo>
                      <a:pt x="166" y="229"/>
                    </a:lnTo>
                    <a:lnTo>
                      <a:pt x="173" y="231"/>
                    </a:lnTo>
                    <a:lnTo>
                      <a:pt x="182" y="233"/>
                    </a:lnTo>
                    <a:lnTo>
                      <a:pt x="189" y="235"/>
                    </a:lnTo>
                    <a:lnTo>
                      <a:pt x="197" y="235"/>
                    </a:lnTo>
                    <a:lnTo>
                      <a:pt x="203" y="237"/>
                    </a:lnTo>
                    <a:lnTo>
                      <a:pt x="210" y="239"/>
                    </a:lnTo>
                    <a:lnTo>
                      <a:pt x="217" y="240"/>
                    </a:lnTo>
                    <a:lnTo>
                      <a:pt x="222" y="243"/>
                    </a:lnTo>
                    <a:lnTo>
                      <a:pt x="227" y="247"/>
                    </a:lnTo>
                    <a:lnTo>
                      <a:pt x="232" y="252"/>
                    </a:lnTo>
                    <a:lnTo>
                      <a:pt x="238" y="257"/>
                    </a:lnTo>
                    <a:lnTo>
                      <a:pt x="243" y="264"/>
                    </a:lnTo>
                    <a:lnTo>
                      <a:pt x="245" y="268"/>
                    </a:lnTo>
                    <a:lnTo>
                      <a:pt x="248" y="275"/>
                    </a:lnTo>
                    <a:lnTo>
                      <a:pt x="250" y="283"/>
                    </a:lnTo>
                    <a:lnTo>
                      <a:pt x="253" y="291"/>
                    </a:lnTo>
                    <a:lnTo>
                      <a:pt x="256" y="297"/>
                    </a:lnTo>
                    <a:lnTo>
                      <a:pt x="250" y="293"/>
                    </a:lnTo>
                    <a:lnTo>
                      <a:pt x="243" y="289"/>
                    </a:lnTo>
                    <a:lnTo>
                      <a:pt x="238" y="286"/>
                    </a:lnTo>
                    <a:lnTo>
                      <a:pt x="231" y="281"/>
                    </a:lnTo>
                    <a:lnTo>
                      <a:pt x="224" y="277"/>
                    </a:lnTo>
                    <a:lnTo>
                      <a:pt x="218" y="273"/>
                    </a:lnTo>
                    <a:lnTo>
                      <a:pt x="211" y="269"/>
                    </a:lnTo>
                    <a:lnTo>
                      <a:pt x="204" y="264"/>
                    </a:lnTo>
                    <a:lnTo>
                      <a:pt x="198" y="260"/>
                    </a:lnTo>
                    <a:lnTo>
                      <a:pt x="191" y="256"/>
                    </a:lnTo>
                    <a:lnTo>
                      <a:pt x="186" y="252"/>
                    </a:lnTo>
                    <a:lnTo>
                      <a:pt x="179" y="248"/>
                    </a:lnTo>
                    <a:lnTo>
                      <a:pt x="173" y="245"/>
                    </a:lnTo>
                    <a:lnTo>
                      <a:pt x="166" y="241"/>
                    </a:lnTo>
                    <a:lnTo>
                      <a:pt x="160" y="238"/>
                    </a:lnTo>
                    <a:lnTo>
                      <a:pt x="155" y="237"/>
                    </a:lnTo>
                    <a:lnTo>
                      <a:pt x="150" y="234"/>
                    </a:lnTo>
                    <a:lnTo>
                      <a:pt x="144" y="231"/>
                    </a:lnTo>
                    <a:lnTo>
                      <a:pt x="140" y="229"/>
                    </a:lnTo>
                    <a:lnTo>
                      <a:pt x="136" y="230"/>
                    </a:lnTo>
                    <a:lnTo>
                      <a:pt x="131" y="231"/>
                    </a:lnTo>
                    <a:lnTo>
                      <a:pt x="128" y="231"/>
                    </a:lnTo>
                    <a:lnTo>
                      <a:pt x="123" y="229"/>
                    </a:lnTo>
                    <a:lnTo>
                      <a:pt x="123" y="237"/>
                    </a:lnTo>
                    <a:lnTo>
                      <a:pt x="121" y="246"/>
                    </a:lnTo>
                    <a:lnTo>
                      <a:pt x="124" y="254"/>
                    </a:lnTo>
                    <a:lnTo>
                      <a:pt x="127" y="263"/>
                    </a:lnTo>
                    <a:lnTo>
                      <a:pt x="130" y="271"/>
                    </a:lnTo>
                    <a:lnTo>
                      <a:pt x="132" y="280"/>
                    </a:lnTo>
                    <a:lnTo>
                      <a:pt x="135" y="290"/>
                    </a:lnTo>
                    <a:lnTo>
                      <a:pt x="138" y="302"/>
                    </a:lnTo>
                    <a:lnTo>
                      <a:pt x="139" y="311"/>
                    </a:lnTo>
                    <a:lnTo>
                      <a:pt x="142" y="321"/>
                    </a:lnTo>
                    <a:lnTo>
                      <a:pt x="143" y="330"/>
                    </a:lnTo>
                    <a:lnTo>
                      <a:pt x="145" y="342"/>
                    </a:lnTo>
                    <a:lnTo>
                      <a:pt x="148" y="355"/>
                    </a:lnTo>
                    <a:lnTo>
                      <a:pt x="150" y="373"/>
                    </a:lnTo>
                    <a:lnTo>
                      <a:pt x="130" y="373"/>
                    </a:lnTo>
                    <a:lnTo>
                      <a:pt x="128" y="357"/>
                    </a:lnTo>
                    <a:lnTo>
                      <a:pt x="127" y="346"/>
                    </a:lnTo>
                    <a:lnTo>
                      <a:pt x="124" y="332"/>
                    </a:lnTo>
                    <a:lnTo>
                      <a:pt x="122" y="319"/>
                    </a:lnTo>
                    <a:lnTo>
                      <a:pt x="120" y="308"/>
                    </a:lnTo>
                    <a:lnTo>
                      <a:pt x="118" y="298"/>
                    </a:lnTo>
                    <a:lnTo>
                      <a:pt x="116" y="290"/>
                    </a:lnTo>
                    <a:lnTo>
                      <a:pt x="113" y="279"/>
                    </a:lnTo>
                    <a:lnTo>
                      <a:pt x="109" y="269"/>
                    </a:lnTo>
                    <a:lnTo>
                      <a:pt x="107" y="260"/>
                    </a:lnTo>
                    <a:lnTo>
                      <a:pt x="104" y="258"/>
                    </a:lnTo>
                    <a:lnTo>
                      <a:pt x="101" y="256"/>
                    </a:lnTo>
                    <a:lnTo>
                      <a:pt x="98" y="254"/>
                    </a:lnTo>
                    <a:lnTo>
                      <a:pt x="96" y="255"/>
                    </a:lnTo>
                    <a:lnTo>
                      <a:pt x="93" y="260"/>
                    </a:lnTo>
                    <a:lnTo>
                      <a:pt x="87" y="268"/>
                    </a:lnTo>
                    <a:lnTo>
                      <a:pt x="83" y="274"/>
                    </a:lnTo>
                    <a:lnTo>
                      <a:pt x="79" y="280"/>
                    </a:lnTo>
                    <a:lnTo>
                      <a:pt x="76" y="288"/>
                    </a:lnTo>
                    <a:lnTo>
                      <a:pt x="72" y="293"/>
                    </a:lnTo>
                    <a:lnTo>
                      <a:pt x="68" y="301"/>
                    </a:lnTo>
                    <a:lnTo>
                      <a:pt x="64" y="309"/>
                    </a:lnTo>
                    <a:lnTo>
                      <a:pt x="61" y="318"/>
                    </a:lnTo>
                    <a:lnTo>
                      <a:pt x="57" y="327"/>
                    </a:lnTo>
                    <a:lnTo>
                      <a:pt x="53" y="337"/>
                    </a:lnTo>
                    <a:lnTo>
                      <a:pt x="49" y="348"/>
                    </a:lnTo>
                    <a:lnTo>
                      <a:pt x="44" y="360"/>
                    </a:lnTo>
                    <a:lnTo>
                      <a:pt x="46" y="346"/>
                    </a:lnTo>
                    <a:lnTo>
                      <a:pt x="47" y="336"/>
                    </a:lnTo>
                    <a:lnTo>
                      <a:pt x="48" y="325"/>
                    </a:lnTo>
                    <a:lnTo>
                      <a:pt x="50" y="319"/>
                    </a:lnTo>
                    <a:lnTo>
                      <a:pt x="51" y="314"/>
                    </a:lnTo>
                    <a:lnTo>
                      <a:pt x="54" y="305"/>
                    </a:lnTo>
                    <a:lnTo>
                      <a:pt x="57" y="295"/>
                    </a:lnTo>
                    <a:lnTo>
                      <a:pt x="59" y="288"/>
                    </a:lnTo>
                    <a:lnTo>
                      <a:pt x="64" y="280"/>
                    </a:lnTo>
                    <a:lnTo>
                      <a:pt x="69" y="272"/>
                    </a:lnTo>
                    <a:lnTo>
                      <a:pt x="73" y="263"/>
                    </a:lnTo>
                    <a:lnTo>
                      <a:pt x="78" y="254"/>
                    </a:lnTo>
                    <a:lnTo>
                      <a:pt x="81" y="249"/>
                    </a:lnTo>
                    <a:lnTo>
                      <a:pt x="86" y="244"/>
                    </a:lnTo>
                    <a:lnTo>
                      <a:pt x="91" y="238"/>
                    </a:lnTo>
                    <a:lnTo>
                      <a:pt x="95" y="232"/>
                    </a:lnTo>
                    <a:lnTo>
                      <a:pt x="100" y="226"/>
                    </a:lnTo>
                    <a:lnTo>
                      <a:pt x="105" y="218"/>
                    </a:lnTo>
                    <a:lnTo>
                      <a:pt x="103" y="216"/>
                    </a:lnTo>
                    <a:lnTo>
                      <a:pt x="99" y="212"/>
                    </a:lnTo>
                    <a:lnTo>
                      <a:pt x="96" y="210"/>
                    </a:lnTo>
                    <a:lnTo>
                      <a:pt x="93" y="211"/>
                    </a:lnTo>
                    <a:lnTo>
                      <a:pt x="87" y="216"/>
                    </a:lnTo>
                    <a:lnTo>
                      <a:pt x="82" y="221"/>
                    </a:lnTo>
                    <a:lnTo>
                      <a:pt x="77" y="226"/>
                    </a:lnTo>
                    <a:lnTo>
                      <a:pt x="72" y="232"/>
                    </a:lnTo>
                    <a:lnTo>
                      <a:pt x="67" y="241"/>
                    </a:lnTo>
                    <a:lnTo>
                      <a:pt x="61" y="249"/>
                    </a:lnTo>
                    <a:lnTo>
                      <a:pt x="56" y="255"/>
                    </a:lnTo>
                    <a:lnTo>
                      <a:pt x="52" y="261"/>
                    </a:lnTo>
                    <a:lnTo>
                      <a:pt x="47" y="268"/>
                    </a:lnTo>
                    <a:lnTo>
                      <a:pt x="42" y="276"/>
                    </a:lnTo>
                    <a:lnTo>
                      <a:pt x="38" y="284"/>
                    </a:lnTo>
                    <a:lnTo>
                      <a:pt x="33" y="293"/>
                    </a:lnTo>
                    <a:lnTo>
                      <a:pt x="28" y="301"/>
                    </a:lnTo>
                    <a:lnTo>
                      <a:pt x="24" y="310"/>
                    </a:lnTo>
                    <a:lnTo>
                      <a:pt x="18" y="321"/>
                    </a:lnTo>
                    <a:lnTo>
                      <a:pt x="21" y="307"/>
                    </a:lnTo>
                    <a:lnTo>
                      <a:pt x="22" y="297"/>
                    </a:lnTo>
                    <a:lnTo>
                      <a:pt x="24" y="288"/>
                    </a:lnTo>
                    <a:lnTo>
                      <a:pt x="25" y="286"/>
                    </a:lnTo>
                    <a:lnTo>
                      <a:pt x="28" y="281"/>
                    </a:lnTo>
                    <a:lnTo>
                      <a:pt x="32" y="275"/>
                    </a:lnTo>
                    <a:lnTo>
                      <a:pt x="37" y="269"/>
                    </a:lnTo>
                    <a:lnTo>
                      <a:pt x="42" y="262"/>
                    </a:lnTo>
                    <a:lnTo>
                      <a:pt x="47" y="256"/>
                    </a:lnTo>
                    <a:lnTo>
                      <a:pt x="54" y="248"/>
                    </a:lnTo>
                    <a:lnTo>
                      <a:pt x="58" y="243"/>
                    </a:lnTo>
                    <a:lnTo>
                      <a:pt x="64" y="236"/>
                    </a:lnTo>
                    <a:lnTo>
                      <a:pt x="71" y="229"/>
                    </a:lnTo>
                    <a:lnTo>
                      <a:pt x="77" y="224"/>
                    </a:lnTo>
                    <a:lnTo>
                      <a:pt x="83" y="218"/>
                    </a:lnTo>
                    <a:lnTo>
                      <a:pt x="93" y="210"/>
                    </a:lnTo>
                    <a:lnTo>
                      <a:pt x="98" y="208"/>
                    </a:lnTo>
                    <a:lnTo>
                      <a:pt x="101" y="206"/>
                    </a:lnTo>
                    <a:lnTo>
                      <a:pt x="95" y="202"/>
                    </a:lnTo>
                    <a:lnTo>
                      <a:pt x="90" y="196"/>
                    </a:lnTo>
                    <a:lnTo>
                      <a:pt x="84" y="190"/>
                    </a:lnTo>
                    <a:lnTo>
                      <a:pt x="79" y="185"/>
                    </a:lnTo>
                    <a:lnTo>
                      <a:pt x="73" y="180"/>
                    </a:lnTo>
                    <a:lnTo>
                      <a:pt x="69" y="176"/>
                    </a:lnTo>
                    <a:lnTo>
                      <a:pt x="65" y="170"/>
                    </a:lnTo>
                    <a:lnTo>
                      <a:pt x="58" y="163"/>
                    </a:lnTo>
                    <a:lnTo>
                      <a:pt x="52" y="156"/>
                    </a:lnTo>
                    <a:lnTo>
                      <a:pt x="46" y="148"/>
                    </a:lnTo>
                    <a:lnTo>
                      <a:pt x="39" y="141"/>
                    </a:lnTo>
                    <a:lnTo>
                      <a:pt x="33" y="136"/>
                    </a:lnTo>
                    <a:lnTo>
                      <a:pt x="26" y="129"/>
                    </a:lnTo>
                    <a:lnTo>
                      <a:pt x="22" y="125"/>
                    </a:lnTo>
                    <a:lnTo>
                      <a:pt x="17" y="118"/>
                    </a:lnTo>
                    <a:lnTo>
                      <a:pt x="14" y="112"/>
                    </a:lnTo>
                    <a:lnTo>
                      <a:pt x="10" y="108"/>
                    </a:lnTo>
                    <a:lnTo>
                      <a:pt x="4" y="102"/>
                    </a:lnTo>
                    <a:lnTo>
                      <a:pt x="0" y="98"/>
                    </a:lnTo>
                    <a:lnTo>
                      <a:pt x="3" y="98"/>
                    </a:lnTo>
                    <a:lnTo>
                      <a:pt x="9" y="100"/>
                    </a:lnTo>
                    <a:lnTo>
                      <a:pt x="14" y="101"/>
                    </a:lnTo>
                    <a:lnTo>
                      <a:pt x="20" y="104"/>
                    </a:lnTo>
                    <a:lnTo>
                      <a:pt x="25" y="109"/>
                    </a:lnTo>
                    <a:lnTo>
                      <a:pt x="32" y="115"/>
                    </a:lnTo>
                    <a:lnTo>
                      <a:pt x="38" y="120"/>
                    </a:lnTo>
                    <a:lnTo>
                      <a:pt x="45" y="125"/>
                    </a:lnTo>
                    <a:lnTo>
                      <a:pt x="51" y="132"/>
                    </a:lnTo>
                    <a:lnTo>
                      <a:pt x="58" y="139"/>
                    </a:lnTo>
                    <a:lnTo>
                      <a:pt x="64" y="145"/>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0202" name=""/>
            <p:cNvGrpSpPr/>
            <p:nvPr/>
          </p:nvGrpSpPr>
          <p:grpSpPr>
            <a:xfrm>
              <a:off x="300" y="3360"/>
              <a:ext cx="508" cy="820"/>
              <a:chOff x="1985" y="1201"/>
              <a:chExt cx="508" cy="820"/>
            </a:xfrm>
          </p:grpSpPr>
          <p:grpSp>
            <p:nvGrpSpPr>
              <p:cNvPr id="50203" name=""/>
              <p:cNvGrpSpPr/>
              <p:nvPr/>
            </p:nvGrpSpPr>
            <p:grpSpPr>
              <a:xfrm>
                <a:off x="2247" y="1201"/>
                <a:ext cx="246" cy="810"/>
                <a:chOff x="2247" y="1201"/>
                <a:chExt cx="246" cy="810"/>
              </a:xfrm>
            </p:grpSpPr>
            <p:sp>
              <p:nvSpPr>
                <p:cNvPr id="50204" name=""/>
                <p:cNvSpPr/>
                <p:nvPr/>
              </p:nvSpPr>
              <p:spPr bwMode="ltGray">
                <a:xfrm>
                  <a:off x="2392" y="1373"/>
                  <a:ext cx="92" cy="638"/>
                </a:xfrm>
                <a:custGeom>
                  <a:rect l="l" t="t" r="r" b="b"/>
                  <a:pathLst>
                    <a:path w="92" h="638">
                      <a:moveTo>
                        <a:pt x="91" y="296"/>
                      </a:moveTo>
                      <a:lnTo>
                        <a:pt x="83" y="425"/>
                      </a:lnTo>
                      <a:lnTo>
                        <a:pt x="75" y="529"/>
                      </a:lnTo>
                      <a:lnTo>
                        <a:pt x="70" y="606"/>
                      </a:lnTo>
                      <a:lnTo>
                        <a:pt x="71" y="637"/>
                      </a:lnTo>
                      <a:lnTo>
                        <a:pt x="60" y="637"/>
                      </a:lnTo>
                      <a:lnTo>
                        <a:pt x="57" y="592"/>
                      </a:lnTo>
                      <a:lnTo>
                        <a:pt x="55" y="524"/>
                      </a:lnTo>
                      <a:lnTo>
                        <a:pt x="51" y="461"/>
                      </a:lnTo>
                      <a:lnTo>
                        <a:pt x="49" y="414"/>
                      </a:lnTo>
                      <a:lnTo>
                        <a:pt x="45" y="345"/>
                      </a:lnTo>
                      <a:lnTo>
                        <a:pt x="40" y="285"/>
                      </a:lnTo>
                      <a:lnTo>
                        <a:pt x="35" y="233"/>
                      </a:lnTo>
                      <a:lnTo>
                        <a:pt x="31" y="177"/>
                      </a:lnTo>
                      <a:lnTo>
                        <a:pt x="24" y="121"/>
                      </a:lnTo>
                      <a:lnTo>
                        <a:pt x="17" y="74"/>
                      </a:lnTo>
                      <a:lnTo>
                        <a:pt x="4" y="28"/>
                      </a:lnTo>
                      <a:lnTo>
                        <a:pt x="0" y="10"/>
                      </a:lnTo>
                      <a:lnTo>
                        <a:pt x="5" y="0"/>
                      </a:lnTo>
                      <a:lnTo>
                        <a:pt x="13" y="18"/>
                      </a:lnTo>
                      <a:lnTo>
                        <a:pt x="24" y="61"/>
                      </a:lnTo>
                      <a:lnTo>
                        <a:pt x="33" y="104"/>
                      </a:lnTo>
                      <a:lnTo>
                        <a:pt x="40" y="150"/>
                      </a:lnTo>
                      <a:lnTo>
                        <a:pt x="44" y="208"/>
                      </a:lnTo>
                      <a:lnTo>
                        <a:pt x="48" y="263"/>
                      </a:lnTo>
                      <a:lnTo>
                        <a:pt x="55" y="337"/>
                      </a:lnTo>
                      <a:lnTo>
                        <a:pt x="59" y="398"/>
                      </a:lnTo>
                      <a:lnTo>
                        <a:pt x="61" y="447"/>
                      </a:lnTo>
                      <a:lnTo>
                        <a:pt x="63" y="498"/>
                      </a:lnTo>
                      <a:lnTo>
                        <a:pt x="68" y="550"/>
                      </a:lnTo>
                      <a:lnTo>
                        <a:pt x="73" y="460"/>
                      </a:lnTo>
                      <a:lnTo>
                        <a:pt x="80" y="376"/>
                      </a:lnTo>
                      <a:lnTo>
                        <a:pt x="91" y="296"/>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05" name=""/>
                <p:cNvSpPr/>
                <p:nvPr/>
              </p:nvSpPr>
              <p:spPr bwMode="ltGray">
                <a:xfrm>
                  <a:off x="2247" y="1201"/>
                  <a:ext cx="246" cy="466"/>
                </a:xfrm>
                <a:custGeom>
                  <a:rect l="l" t="t" r="r" b="b"/>
                  <a:pathLst>
                    <a:path w="246" h="466">
                      <a:moveTo>
                        <a:pt x="147" y="109"/>
                      </a:moveTo>
                      <a:lnTo>
                        <a:pt x="143" y="88"/>
                      </a:lnTo>
                      <a:lnTo>
                        <a:pt x="136" y="67"/>
                      </a:lnTo>
                      <a:lnTo>
                        <a:pt x="127" y="44"/>
                      </a:lnTo>
                      <a:lnTo>
                        <a:pt x="117" y="27"/>
                      </a:lnTo>
                      <a:lnTo>
                        <a:pt x="105" y="12"/>
                      </a:lnTo>
                      <a:lnTo>
                        <a:pt x="89" y="5"/>
                      </a:lnTo>
                      <a:lnTo>
                        <a:pt x="69" y="0"/>
                      </a:lnTo>
                      <a:lnTo>
                        <a:pt x="55" y="1"/>
                      </a:lnTo>
                      <a:lnTo>
                        <a:pt x="39" y="0"/>
                      </a:lnTo>
                      <a:lnTo>
                        <a:pt x="49" y="11"/>
                      </a:lnTo>
                      <a:lnTo>
                        <a:pt x="58" y="12"/>
                      </a:lnTo>
                      <a:lnTo>
                        <a:pt x="69" y="19"/>
                      </a:lnTo>
                      <a:lnTo>
                        <a:pt x="80" y="25"/>
                      </a:lnTo>
                      <a:lnTo>
                        <a:pt x="96" y="39"/>
                      </a:lnTo>
                      <a:lnTo>
                        <a:pt x="109" y="58"/>
                      </a:lnTo>
                      <a:lnTo>
                        <a:pt x="118" y="82"/>
                      </a:lnTo>
                      <a:lnTo>
                        <a:pt x="130" y="134"/>
                      </a:lnTo>
                      <a:lnTo>
                        <a:pt x="96" y="99"/>
                      </a:lnTo>
                      <a:lnTo>
                        <a:pt x="85" y="91"/>
                      </a:lnTo>
                      <a:lnTo>
                        <a:pt x="73" y="85"/>
                      </a:lnTo>
                      <a:lnTo>
                        <a:pt x="61" y="83"/>
                      </a:lnTo>
                      <a:lnTo>
                        <a:pt x="54" y="80"/>
                      </a:lnTo>
                      <a:lnTo>
                        <a:pt x="32" y="75"/>
                      </a:lnTo>
                      <a:lnTo>
                        <a:pt x="0" y="72"/>
                      </a:lnTo>
                      <a:lnTo>
                        <a:pt x="0" y="103"/>
                      </a:lnTo>
                      <a:lnTo>
                        <a:pt x="7" y="103"/>
                      </a:lnTo>
                      <a:lnTo>
                        <a:pt x="17" y="104"/>
                      </a:lnTo>
                      <a:lnTo>
                        <a:pt x="29" y="103"/>
                      </a:lnTo>
                      <a:lnTo>
                        <a:pt x="38" y="103"/>
                      </a:lnTo>
                      <a:lnTo>
                        <a:pt x="62" y="107"/>
                      </a:lnTo>
                      <a:lnTo>
                        <a:pt x="72" y="111"/>
                      </a:lnTo>
                      <a:lnTo>
                        <a:pt x="108" y="129"/>
                      </a:lnTo>
                      <a:lnTo>
                        <a:pt x="127" y="144"/>
                      </a:lnTo>
                      <a:lnTo>
                        <a:pt x="113" y="146"/>
                      </a:lnTo>
                      <a:lnTo>
                        <a:pt x="104" y="146"/>
                      </a:lnTo>
                      <a:lnTo>
                        <a:pt x="89" y="161"/>
                      </a:lnTo>
                      <a:lnTo>
                        <a:pt x="82" y="183"/>
                      </a:lnTo>
                      <a:lnTo>
                        <a:pt x="92" y="171"/>
                      </a:lnTo>
                      <a:lnTo>
                        <a:pt x="120" y="155"/>
                      </a:lnTo>
                      <a:lnTo>
                        <a:pt x="137" y="162"/>
                      </a:lnTo>
                      <a:lnTo>
                        <a:pt x="126" y="170"/>
                      </a:lnTo>
                      <a:lnTo>
                        <a:pt x="113" y="171"/>
                      </a:lnTo>
                      <a:lnTo>
                        <a:pt x="79" y="189"/>
                      </a:lnTo>
                      <a:lnTo>
                        <a:pt x="69" y="193"/>
                      </a:lnTo>
                      <a:lnTo>
                        <a:pt x="57" y="199"/>
                      </a:lnTo>
                      <a:lnTo>
                        <a:pt x="48" y="209"/>
                      </a:lnTo>
                      <a:lnTo>
                        <a:pt x="37" y="233"/>
                      </a:lnTo>
                      <a:lnTo>
                        <a:pt x="31" y="251"/>
                      </a:lnTo>
                      <a:lnTo>
                        <a:pt x="13" y="310"/>
                      </a:lnTo>
                      <a:lnTo>
                        <a:pt x="6" y="325"/>
                      </a:lnTo>
                      <a:lnTo>
                        <a:pt x="36" y="281"/>
                      </a:lnTo>
                      <a:lnTo>
                        <a:pt x="50" y="265"/>
                      </a:lnTo>
                      <a:lnTo>
                        <a:pt x="72" y="231"/>
                      </a:lnTo>
                      <a:lnTo>
                        <a:pt x="83" y="218"/>
                      </a:lnTo>
                      <a:lnTo>
                        <a:pt x="92" y="209"/>
                      </a:lnTo>
                      <a:lnTo>
                        <a:pt x="118" y="194"/>
                      </a:lnTo>
                      <a:lnTo>
                        <a:pt x="132" y="181"/>
                      </a:lnTo>
                      <a:lnTo>
                        <a:pt x="121" y="195"/>
                      </a:lnTo>
                      <a:lnTo>
                        <a:pt x="94" y="269"/>
                      </a:lnTo>
                      <a:lnTo>
                        <a:pt x="84" y="302"/>
                      </a:lnTo>
                      <a:lnTo>
                        <a:pt x="79" y="320"/>
                      </a:lnTo>
                      <a:lnTo>
                        <a:pt x="76" y="338"/>
                      </a:lnTo>
                      <a:lnTo>
                        <a:pt x="75" y="359"/>
                      </a:lnTo>
                      <a:lnTo>
                        <a:pt x="74" y="375"/>
                      </a:lnTo>
                      <a:lnTo>
                        <a:pt x="71" y="408"/>
                      </a:lnTo>
                      <a:lnTo>
                        <a:pt x="84" y="375"/>
                      </a:lnTo>
                      <a:lnTo>
                        <a:pt x="92" y="330"/>
                      </a:lnTo>
                      <a:lnTo>
                        <a:pt x="98" y="303"/>
                      </a:lnTo>
                      <a:lnTo>
                        <a:pt x="104" y="286"/>
                      </a:lnTo>
                      <a:lnTo>
                        <a:pt x="118" y="252"/>
                      </a:lnTo>
                      <a:lnTo>
                        <a:pt x="124" y="236"/>
                      </a:lnTo>
                      <a:lnTo>
                        <a:pt x="128" y="216"/>
                      </a:lnTo>
                      <a:lnTo>
                        <a:pt x="137" y="188"/>
                      </a:lnTo>
                      <a:lnTo>
                        <a:pt x="125" y="214"/>
                      </a:lnTo>
                      <a:lnTo>
                        <a:pt x="119" y="243"/>
                      </a:lnTo>
                      <a:lnTo>
                        <a:pt x="117" y="302"/>
                      </a:lnTo>
                      <a:lnTo>
                        <a:pt x="118" y="323"/>
                      </a:lnTo>
                      <a:lnTo>
                        <a:pt x="120" y="362"/>
                      </a:lnTo>
                      <a:lnTo>
                        <a:pt x="123" y="377"/>
                      </a:lnTo>
                      <a:lnTo>
                        <a:pt x="138" y="439"/>
                      </a:lnTo>
                      <a:lnTo>
                        <a:pt x="141" y="465"/>
                      </a:lnTo>
                      <a:lnTo>
                        <a:pt x="137" y="379"/>
                      </a:lnTo>
                      <a:lnTo>
                        <a:pt x="128" y="313"/>
                      </a:lnTo>
                      <a:lnTo>
                        <a:pt x="126" y="291"/>
                      </a:lnTo>
                      <a:lnTo>
                        <a:pt x="125" y="238"/>
                      </a:lnTo>
                      <a:lnTo>
                        <a:pt x="127" y="223"/>
                      </a:lnTo>
                      <a:lnTo>
                        <a:pt x="133" y="196"/>
                      </a:lnTo>
                      <a:lnTo>
                        <a:pt x="138" y="179"/>
                      </a:lnTo>
                      <a:lnTo>
                        <a:pt x="147" y="189"/>
                      </a:lnTo>
                      <a:lnTo>
                        <a:pt x="161" y="212"/>
                      </a:lnTo>
                      <a:lnTo>
                        <a:pt x="177" y="259"/>
                      </a:lnTo>
                      <a:lnTo>
                        <a:pt x="188" y="298"/>
                      </a:lnTo>
                      <a:lnTo>
                        <a:pt x="197" y="333"/>
                      </a:lnTo>
                      <a:lnTo>
                        <a:pt x="213" y="384"/>
                      </a:lnTo>
                      <a:lnTo>
                        <a:pt x="223" y="411"/>
                      </a:lnTo>
                      <a:lnTo>
                        <a:pt x="232" y="429"/>
                      </a:lnTo>
                      <a:lnTo>
                        <a:pt x="228" y="403"/>
                      </a:lnTo>
                      <a:lnTo>
                        <a:pt x="193" y="292"/>
                      </a:lnTo>
                      <a:lnTo>
                        <a:pt x="171" y="232"/>
                      </a:lnTo>
                      <a:lnTo>
                        <a:pt x="165" y="210"/>
                      </a:lnTo>
                      <a:lnTo>
                        <a:pt x="160" y="190"/>
                      </a:lnTo>
                      <a:lnTo>
                        <a:pt x="144" y="150"/>
                      </a:lnTo>
                      <a:lnTo>
                        <a:pt x="147" y="132"/>
                      </a:lnTo>
                      <a:lnTo>
                        <a:pt x="164" y="121"/>
                      </a:lnTo>
                      <a:lnTo>
                        <a:pt x="172" y="125"/>
                      </a:lnTo>
                      <a:lnTo>
                        <a:pt x="183" y="126"/>
                      </a:lnTo>
                      <a:lnTo>
                        <a:pt x="194" y="130"/>
                      </a:lnTo>
                      <a:lnTo>
                        <a:pt x="239" y="136"/>
                      </a:lnTo>
                      <a:lnTo>
                        <a:pt x="236" y="136"/>
                      </a:lnTo>
                      <a:lnTo>
                        <a:pt x="240" y="125"/>
                      </a:lnTo>
                      <a:lnTo>
                        <a:pt x="242" y="125"/>
                      </a:lnTo>
                      <a:lnTo>
                        <a:pt x="230" y="122"/>
                      </a:lnTo>
                      <a:lnTo>
                        <a:pt x="216" y="122"/>
                      </a:lnTo>
                      <a:lnTo>
                        <a:pt x="199" y="127"/>
                      </a:lnTo>
                      <a:lnTo>
                        <a:pt x="180" y="135"/>
                      </a:lnTo>
                      <a:lnTo>
                        <a:pt x="163" y="144"/>
                      </a:lnTo>
                      <a:lnTo>
                        <a:pt x="150" y="149"/>
                      </a:lnTo>
                      <a:lnTo>
                        <a:pt x="168" y="129"/>
                      </a:lnTo>
                      <a:lnTo>
                        <a:pt x="194" y="109"/>
                      </a:lnTo>
                      <a:lnTo>
                        <a:pt x="220" y="100"/>
                      </a:lnTo>
                      <a:lnTo>
                        <a:pt x="232" y="100"/>
                      </a:lnTo>
                      <a:lnTo>
                        <a:pt x="244" y="101"/>
                      </a:lnTo>
                      <a:lnTo>
                        <a:pt x="239" y="101"/>
                      </a:lnTo>
                      <a:lnTo>
                        <a:pt x="245" y="85"/>
                      </a:lnTo>
                      <a:lnTo>
                        <a:pt x="229" y="88"/>
                      </a:lnTo>
                      <a:lnTo>
                        <a:pt x="212" y="97"/>
                      </a:lnTo>
                      <a:lnTo>
                        <a:pt x="193" y="111"/>
                      </a:lnTo>
                      <a:lnTo>
                        <a:pt x="163" y="138"/>
                      </a:lnTo>
                      <a:lnTo>
                        <a:pt x="150" y="149"/>
                      </a:lnTo>
                      <a:lnTo>
                        <a:pt x="157" y="114"/>
                      </a:lnTo>
                      <a:lnTo>
                        <a:pt x="172" y="99"/>
                      </a:lnTo>
                      <a:lnTo>
                        <a:pt x="190" y="85"/>
                      </a:lnTo>
                      <a:lnTo>
                        <a:pt x="214" y="67"/>
                      </a:lnTo>
                      <a:lnTo>
                        <a:pt x="226" y="61"/>
                      </a:lnTo>
                      <a:lnTo>
                        <a:pt x="212" y="57"/>
                      </a:lnTo>
                      <a:lnTo>
                        <a:pt x="200" y="67"/>
                      </a:lnTo>
                      <a:lnTo>
                        <a:pt x="188" y="82"/>
                      </a:lnTo>
                      <a:lnTo>
                        <a:pt x="178" y="93"/>
                      </a:lnTo>
                      <a:lnTo>
                        <a:pt x="163" y="115"/>
                      </a:lnTo>
                      <a:lnTo>
                        <a:pt x="147" y="10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0206" name=""/>
              <p:cNvGrpSpPr/>
              <p:nvPr/>
            </p:nvGrpSpPr>
            <p:grpSpPr>
              <a:xfrm>
                <a:off x="1985" y="1419"/>
                <a:ext cx="465" cy="602"/>
                <a:chOff x="1985" y="1419"/>
                <a:chExt cx="465" cy="602"/>
              </a:xfrm>
            </p:grpSpPr>
            <p:sp>
              <p:nvSpPr>
                <p:cNvPr id="50207" name=""/>
                <p:cNvSpPr/>
                <p:nvPr/>
              </p:nvSpPr>
              <p:spPr bwMode="ltGray">
                <a:xfrm>
                  <a:off x="2164" y="1525"/>
                  <a:ext cx="130" cy="496"/>
                </a:xfrm>
                <a:custGeom>
                  <a:rect l="l" t="t" r="r" b="b"/>
                  <a:pathLst>
                    <a:path w="130" h="496">
                      <a:moveTo>
                        <a:pt x="129" y="230"/>
                      </a:moveTo>
                      <a:lnTo>
                        <a:pt x="118" y="330"/>
                      </a:lnTo>
                      <a:lnTo>
                        <a:pt x="107" y="411"/>
                      </a:lnTo>
                      <a:lnTo>
                        <a:pt x="100" y="471"/>
                      </a:lnTo>
                      <a:lnTo>
                        <a:pt x="101" y="495"/>
                      </a:lnTo>
                      <a:lnTo>
                        <a:pt x="86" y="495"/>
                      </a:lnTo>
                      <a:lnTo>
                        <a:pt x="81" y="460"/>
                      </a:lnTo>
                      <a:lnTo>
                        <a:pt x="79" y="408"/>
                      </a:lnTo>
                      <a:lnTo>
                        <a:pt x="73" y="358"/>
                      </a:lnTo>
                      <a:lnTo>
                        <a:pt x="70" y="321"/>
                      </a:lnTo>
                      <a:lnTo>
                        <a:pt x="64" y="268"/>
                      </a:lnTo>
                      <a:lnTo>
                        <a:pt x="56" y="222"/>
                      </a:lnTo>
                      <a:lnTo>
                        <a:pt x="51" y="181"/>
                      </a:lnTo>
                      <a:lnTo>
                        <a:pt x="45" y="137"/>
                      </a:lnTo>
                      <a:lnTo>
                        <a:pt x="35" y="94"/>
                      </a:lnTo>
                      <a:lnTo>
                        <a:pt x="24" y="57"/>
                      </a:lnTo>
                      <a:lnTo>
                        <a:pt x="6" y="21"/>
                      </a:lnTo>
                      <a:lnTo>
                        <a:pt x="0" y="8"/>
                      </a:lnTo>
                      <a:lnTo>
                        <a:pt x="7" y="0"/>
                      </a:lnTo>
                      <a:lnTo>
                        <a:pt x="19" y="14"/>
                      </a:lnTo>
                      <a:lnTo>
                        <a:pt x="35" y="47"/>
                      </a:lnTo>
                      <a:lnTo>
                        <a:pt x="47" y="81"/>
                      </a:lnTo>
                      <a:lnTo>
                        <a:pt x="56" y="116"/>
                      </a:lnTo>
                      <a:lnTo>
                        <a:pt x="63" y="161"/>
                      </a:lnTo>
                      <a:lnTo>
                        <a:pt x="69" y="204"/>
                      </a:lnTo>
                      <a:lnTo>
                        <a:pt x="77" y="262"/>
                      </a:lnTo>
                      <a:lnTo>
                        <a:pt x="84" y="309"/>
                      </a:lnTo>
                      <a:lnTo>
                        <a:pt x="87" y="347"/>
                      </a:lnTo>
                      <a:lnTo>
                        <a:pt x="90" y="386"/>
                      </a:lnTo>
                      <a:lnTo>
                        <a:pt x="96" y="427"/>
                      </a:lnTo>
                      <a:lnTo>
                        <a:pt x="104" y="357"/>
                      </a:lnTo>
                      <a:lnTo>
                        <a:pt x="114" y="292"/>
                      </a:lnTo>
                      <a:lnTo>
                        <a:pt x="129" y="230"/>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08" name=""/>
                <p:cNvSpPr/>
                <p:nvPr/>
              </p:nvSpPr>
              <p:spPr bwMode="ltGray">
                <a:xfrm>
                  <a:off x="2204" y="1606"/>
                  <a:ext cx="229" cy="358"/>
                </a:xfrm>
                <a:custGeom>
                  <a:rect l="l" t="t" r="r" b="b"/>
                  <a:pathLst>
                    <a:path w="229" h="358">
                      <a:moveTo>
                        <a:pt x="43" y="31"/>
                      </a:moveTo>
                      <a:lnTo>
                        <a:pt x="47" y="39"/>
                      </a:lnTo>
                      <a:lnTo>
                        <a:pt x="51" y="44"/>
                      </a:lnTo>
                      <a:lnTo>
                        <a:pt x="55" y="51"/>
                      </a:lnTo>
                      <a:lnTo>
                        <a:pt x="60" y="58"/>
                      </a:lnTo>
                      <a:lnTo>
                        <a:pt x="64" y="63"/>
                      </a:lnTo>
                      <a:lnTo>
                        <a:pt x="68" y="66"/>
                      </a:lnTo>
                      <a:lnTo>
                        <a:pt x="72" y="69"/>
                      </a:lnTo>
                      <a:lnTo>
                        <a:pt x="70" y="58"/>
                      </a:lnTo>
                      <a:lnTo>
                        <a:pt x="67" y="44"/>
                      </a:lnTo>
                      <a:lnTo>
                        <a:pt x="65" y="30"/>
                      </a:lnTo>
                      <a:lnTo>
                        <a:pt x="63" y="1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9" y="5"/>
                      </a:lnTo>
                      <a:lnTo>
                        <a:pt x="70" y="5"/>
                      </a:lnTo>
                      <a:lnTo>
                        <a:pt x="70" y="2"/>
                      </a:lnTo>
                      <a:lnTo>
                        <a:pt x="73" y="16"/>
                      </a:lnTo>
                      <a:lnTo>
                        <a:pt x="76" y="30"/>
                      </a:lnTo>
                      <a:lnTo>
                        <a:pt x="78" y="41"/>
                      </a:lnTo>
                      <a:lnTo>
                        <a:pt x="81" y="56"/>
                      </a:lnTo>
                      <a:lnTo>
                        <a:pt x="82" y="66"/>
                      </a:lnTo>
                      <a:lnTo>
                        <a:pt x="84" y="71"/>
                      </a:lnTo>
                      <a:lnTo>
                        <a:pt x="87" y="66"/>
                      </a:lnTo>
                      <a:lnTo>
                        <a:pt x="89" y="59"/>
                      </a:lnTo>
                      <a:lnTo>
                        <a:pt x="93" y="52"/>
                      </a:lnTo>
                      <a:lnTo>
                        <a:pt x="94" y="39"/>
                      </a:lnTo>
                      <a:lnTo>
                        <a:pt x="95" y="30"/>
                      </a:lnTo>
                      <a:lnTo>
                        <a:pt x="96" y="14"/>
                      </a:lnTo>
                      <a:lnTo>
                        <a:pt x="96" y="0"/>
                      </a:lnTo>
                      <a:lnTo>
                        <a:pt x="96" y="0"/>
                      </a:lnTo>
                      <a:lnTo>
                        <a:pt x="101" y="5"/>
                      </a:lnTo>
                      <a:lnTo>
                        <a:pt x="102" y="5"/>
                      </a:lnTo>
                      <a:lnTo>
                        <a:pt x="103" y="5"/>
                      </a:lnTo>
                      <a:lnTo>
                        <a:pt x="104" y="5"/>
                      </a:lnTo>
                      <a:lnTo>
                        <a:pt x="105" y="5"/>
                      </a:lnTo>
                      <a:lnTo>
                        <a:pt x="104" y="5"/>
                      </a:lnTo>
                      <a:lnTo>
                        <a:pt x="102" y="5"/>
                      </a:lnTo>
                      <a:lnTo>
                        <a:pt x="103" y="5"/>
                      </a:lnTo>
                      <a:lnTo>
                        <a:pt x="103" y="5"/>
                      </a:lnTo>
                      <a:lnTo>
                        <a:pt x="105" y="5"/>
                      </a:lnTo>
                      <a:lnTo>
                        <a:pt x="103" y="5"/>
                      </a:lnTo>
                      <a:lnTo>
                        <a:pt x="101" y="5"/>
                      </a:lnTo>
                      <a:lnTo>
                        <a:pt x="102" y="5"/>
                      </a:lnTo>
                      <a:lnTo>
                        <a:pt x="102" y="5"/>
                      </a:lnTo>
                      <a:lnTo>
                        <a:pt x="101" y="5"/>
                      </a:lnTo>
                      <a:lnTo>
                        <a:pt x="104" y="5"/>
                      </a:lnTo>
                      <a:lnTo>
                        <a:pt x="103" y="5"/>
                      </a:lnTo>
                      <a:lnTo>
                        <a:pt x="100" y="5"/>
                      </a:lnTo>
                      <a:lnTo>
                        <a:pt x="101" y="5"/>
                      </a:lnTo>
                      <a:lnTo>
                        <a:pt x="103" y="5"/>
                      </a:lnTo>
                      <a:lnTo>
                        <a:pt x="102" y="5"/>
                      </a:lnTo>
                      <a:lnTo>
                        <a:pt x="104" y="5"/>
                      </a:lnTo>
                      <a:lnTo>
                        <a:pt x="104" y="5"/>
                      </a:lnTo>
                      <a:lnTo>
                        <a:pt x="102" y="5"/>
                      </a:lnTo>
                      <a:lnTo>
                        <a:pt x="107" y="5"/>
                      </a:lnTo>
                      <a:lnTo>
                        <a:pt x="103" y="5"/>
                      </a:lnTo>
                      <a:lnTo>
                        <a:pt x="104" y="5"/>
                      </a:lnTo>
                      <a:lnTo>
                        <a:pt x="107" y="2"/>
                      </a:lnTo>
                      <a:lnTo>
                        <a:pt x="107" y="15"/>
                      </a:lnTo>
                      <a:lnTo>
                        <a:pt x="106" y="31"/>
                      </a:lnTo>
                      <a:lnTo>
                        <a:pt x="105" y="47"/>
                      </a:lnTo>
                      <a:lnTo>
                        <a:pt x="103" y="66"/>
                      </a:lnTo>
                      <a:lnTo>
                        <a:pt x="102" y="83"/>
                      </a:lnTo>
                      <a:lnTo>
                        <a:pt x="101" y="100"/>
                      </a:lnTo>
                      <a:lnTo>
                        <a:pt x="105" y="95"/>
                      </a:lnTo>
                      <a:lnTo>
                        <a:pt x="111" y="88"/>
                      </a:lnTo>
                      <a:lnTo>
                        <a:pt x="118" y="80"/>
                      </a:lnTo>
                      <a:lnTo>
                        <a:pt x="123" y="78"/>
                      </a:lnTo>
                      <a:lnTo>
                        <a:pt x="129" y="76"/>
                      </a:lnTo>
                      <a:lnTo>
                        <a:pt x="134" y="79"/>
                      </a:lnTo>
                      <a:lnTo>
                        <a:pt x="139" y="79"/>
                      </a:lnTo>
                      <a:lnTo>
                        <a:pt x="146" y="81"/>
                      </a:lnTo>
                      <a:lnTo>
                        <a:pt x="154" y="83"/>
                      </a:lnTo>
                      <a:lnTo>
                        <a:pt x="162" y="83"/>
                      </a:lnTo>
                      <a:lnTo>
                        <a:pt x="169" y="81"/>
                      </a:lnTo>
                      <a:lnTo>
                        <a:pt x="176" y="81"/>
                      </a:lnTo>
                      <a:lnTo>
                        <a:pt x="182" y="83"/>
                      </a:lnTo>
                      <a:lnTo>
                        <a:pt x="188" y="88"/>
                      </a:lnTo>
                      <a:lnTo>
                        <a:pt x="195" y="93"/>
                      </a:lnTo>
                      <a:lnTo>
                        <a:pt x="200" y="98"/>
                      </a:lnTo>
                      <a:lnTo>
                        <a:pt x="205" y="104"/>
                      </a:lnTo>
                      <a:lnTo>
                        <a:pt x="211" y="112"/>
                      </a:lnTo>
                      <a:lnTo>
                        <a:pt x="214" y="117"/>
                      </a:lnTo>
                      <a:lnTo>
                        <a:pt x="220" y="129"/>
                      </a:lnTo>
                      <a:lnTo>
                        <a:pt x="223" y="142"/>
                      </a:lnTo>
                      <a:lnTo>
                        <a:pt x="228" y="155"/>
                      </a:lnTo>
                      <a:lnTo>
                        <a:pt x="223" y="156"/>
                      </a:lnTo>
                      <a:lnTo>
                        <a:pt x="217" y="154"/>
                      </a:lnTo>
                      <a:lnTo>
                        <a:pt x="210" y="152"/>
                      </a:lnTo>
                      <a:lnTo>
                        <a:pt x="205" y="150"/>
                      </a:lnTo>
                      <a:lnTo>
                        <a:pt x="200" y="147"/>
                      </a:lnTo>
                      <a:lnTo>
                        <a:pt x="195" y="143"/>
                      </a:lnTo>
                      <a:lnTo>
                        <a:pt x="189" y="138"/>
                      </a:lnTo>
                      <a:lnTo>
                        <a:pt x="184" y="135"/>
                      </a:lnTo>
                      <a:lnTo>
                        <a:pt x="179" y="133"/>
                      </a:lnTo>
                      <a:lnTo>
                        <a:pt x="171" y="131"/>
                      </a:lnTo>
                      <a:lnTo>
                        <a:pt x="162" y="129"/>
                      </a:lnTo>
                      <a:lnTo>
                        <a:pt x="154" y="126"/>
                      </a:lnTo>
                      <a:lnTo>
                        <a:pt x="146" y="124"/>
                      </a:lnTo>
                      <a:lnTo>
                        <a:pt x="138" y="122"/>
                      </a:lnTo>
                      <a:lnTo>
                        <a:pt x="132" y="121"/>
                      </a:lnTo>
                      <a:lnTo>
                        <a:pt x="128" y="120"/>
                      </a:lnTo>
                      <a:lnTo>
                        <a:pt x="122" y="120"/>
                      </a:lnTo>
                      <a:lnTo>
                        <a:pt x="116" y="121"/>
                      </a:lnTo>
                      <a:lnTo>
                        <a:pt x="112" y="122"/>
                      </a:lnTo>
                      <a:lnTo>
                        <a:pt x="107" y="125"/>
                      </a:lnTo>
                      <a:lnTo>
                        <a:pt x="100" y="129"/>
                      </a:lnTo>
                      <a:lnTo>
                        <a:pt x="105" y="135"/>
                      </a:lnTo>
                      <a:lnTo>
                        <a:pt x="111" y="140"/>
                      </a:lnTo>
                      <a:lnTo>
                        <a:pt x="116" y="147"/>
                      </a:lnTo>
                      <a:lnTo>
                        <a:pt x="122" y="150"/>
                      </a:lnTo>
                      <a:lnTo>
                        <a:pt x="129" y="155"/>
                      </a:lnTo>
                      <a:lnTo>
                        <a:pt x="133" y="158"/>
                      </a:lnTo>
                      <a:lnTo>
                        <a:pt x="139" y="159"/>
                      </a:lnTo>
                      <a:lnTo>
                        <a:pt x="147" y="162"/>
                      </a:lnTo>
                      <a:lnTo>
                        <a:pt x="154" y="165"/>
                      </a:lnTo>
                      <a:lnTo>
                        <a:pt x="161" y="167"/>
                      </a:lnTo>
                      <a:lnTo>
                        <a:pt x="168" y="169"/>
                      </a:lnTo>
                      <a:lnTo>
                        <a:pt x="174" y="170"/>
                      </a:lnTo>
                      <a:lnTo>
                        <a:pt x="181" y="174"/>
                      </a:lnTo>
                      <a:lnTo>
                        <a:pt x="187" y="175"/>
                      </a:lnTo>
                      <a:lnTo>
                        <a:pt x="191" y="179"/>
                      </a:lnTo>
                      <a:lnTo>
                        <a:pt x="197" y="186"/>
                      </a:lnTo>
                      <a:lnTo>
                        <a:pt x="202" y="193"/>
                      </a:lnTo>
                      <a:lnTo>
                        <a:pt x="206" y="202"/>
                      </a:lnTo>
                      <a:lnTo>
                        <a:pt x="212" y="212"/>
                      </a:lnTo>
                      <a:lnTo>
                        <a:pt x="214" y="218"/>
                      </a:lnTo>
                      <a:lnTo>
                        <a:pt x="217" y="229"/>
                      </a:lnTo>
                      <a:lnTo>
                        <a:pt x="219" y="240"/>
                      </a:lnTo>
                      <a:lnTo>
                        <a:pt x="221" y="253"/>
                      </a:lnTo>
                      <a:lnTo>
                        <a:pt x="224" y="262"/>
                      </a:lnTo>
                      <a:lnTo>
                        <a:pt x="219" y="257"/>
                      </a:lnTo>
                      <a:lnTo>
                        <a:pt x="212" y="250"/>
                      </a:lnTo>
                      <a:lnTo>
                        <a:pt x="206" y="245"/>
                      </a:lnTo>
                      <a:lnTo>
                        <a:pt x="200" y="238"/>
                      </a:lnTo>
                      <a:lnTo>
                        <a:pt x="194" y="231"/>
                      </a:lnTo>
                      <a:lnTo>
                        <a:pt x="188" y="226"/>
                      </a:lnTo>
                      <a:lnTo>
                        <a:pt x="182" y="219"/>
                      </a:lnTo>
                      <a:lnTo>
                        <a:pt x="176" y="213"/>
                      </a:lnTo>
                      <a:lnTo>
                        <a:pt x="169" y="206"/>
                      </a:lnTo>
                      <a:lnTo>
                        <a:pt x="163" y="199"/>
                      </a:lnTo>
                      <a:lnTo>
                        <a:pt x="158" y="194"/>
                      </a:lnTo>
                      <a:lnTo>
                        <a:pt x="151" y="187"/>
                      </a:lnTo>
                      <a:lnTo>
                        <a:pt x="145" y="182"/>
                      </a:lnTo>
                      <a:lnTo>
                        <a:pt x="139" y="177"/>
                      </a:lnTo>
                      <a:lnTo>
                        <a:pt x="133" y="172"/>
                      </a:lnTo>
                      <a:lnTo>
                        <a:pt x="129" y="170"/>
                      </a:lnTo>
                      <a:lnTo>
                        <a:pt x="125" y="166"/>
                      </a:lnTo>
                      <a:lnTo>
                        <a:pt x="119" y="162"/>
                      </a:lnTo>
                      <a:lnTo>
                        <a:pt x="115" y="158"/>
                      </a:lnTo>
                      <a:lnTo>
                        <a:pt x="111" y="159"/>
                      </a:lnTo>
                      <a:lnTo>
                        <a:pt x="107" y="162"/>
                      </a:lnTo>
                      <a:lnTo>
                        <a:pt x="103" y="161"/>
                      </a:lnTo>
                      <a:lnTo>
                        <a:pt x="99" y="158"/>
                      </a:lnTo>
                      <a:lnTo>
                        <a:pt x="98" y="170"/>
                      </a:lnTo>
                      <a:lnTo>
                        <a:pt x="97" y="185"/>
                      </a:lnTo>
                      <a:lnTo>
                        <a:pt x="100" y="197"/>
                      </a:lnTo>
                      <a:lnTo>
                        <a:pt x="102" y="211"/>
                      </a:lnTo>
                      <a:lnTo>
                        <a:pt x="107" y="220"/>
                      </a:lnTo>
                      <a:lnTo>
                        <a:pt x="111" y="231"/>
                      </a:lnTo>
                      <a:lnTo>
                        <a:pt x="115" y="245"/>
                      </a:lnTo>
                      <a:lnTo>
                        <a:pt x="119" y="259"/>
                      </a:lnTo>
                      <a:lnTo>
                        <a:pt x="123" y="268"/>
                      </a:lnTo>
                      <a:lnTo>
                        <a:pt x="127" y="278"/>
                      </a:lnTo>
                      <a:lnTo>
                        <a:pt x="131" y="297"/>
                      </a:lnTo>
                      <a:lnTo>
                        <a:pt x="132" y="312"/>
                      </a:lnTo>
                      <a:lnTo>
                        <a:pt x="135" y="331"/>
                      </a:lnTo>
                      <a:lnTo>
                        <a:pt x="138" y="349"/>
                      </a:lnTo>
                      <a:lnTo>
                        <a:pt x="125" y="349"/>
                      </a:lnTo>
                      <a:lnTo>
                        <a:pt x="122" y="349"/>
                      </a:lnTo>
                      <a:lnTo>
                        <a:pt x="114" y="328"/>
                      </a:lnTo>
                      <a:lnTo>
                        <a:pt x="108" y="307"/>
                      </a:lnTo>
                      <a:lnTo>
                        <a:pt x="103" y="290"/>
                      </a:lnTo>
                      <a:lnTo>
                        <a:pt x="100" y="273"/>
                      </a:lnTo>
                      <a:lnTo>
                        <a:pt x="98" y="255"/>
                      </a:lnTo>
                      <a:lnTo>
                        <a:pt x="95" y="236"/>
                      </a:lnTo>
                      <a:lnTo>
                        <a:pt x="90" y="209"/>
                      </a:lnTo>
                      <a:lnTo>
                        <a:pt x="87" y="200"/>
                      </a:lnTo>
                      <a:lnTo>
                        <a:pt x="84" y="184"/>
                      </a:lnTo>
                      <a:lnTo>
                        <a:pt x="81" y="177"/>
                      </a:lnTo>
                      <a:lnTo>
                        <a:pt x="78" y="179"/>
                      </a:lnTo>
                      <a:lnTo>
                        <a:pt x="75" y="181"/>
                      </a:lnTo>
                      <a:lnTo>
                        <a:pt x="74" y="191"/>
                      </a:lnTo>
                      <a:lnTo>
                        <a:pt x="74" y="186"/>
                      </a:lnTo>
                      <a:lnTo>
                        <a:pt x="74" y="192"/>
                      </a:lnTo>
                      <a:lnTo>
                        <a:pt x="73" y="197"/>
                      </a:lnTo>
                      <a:lnTo>
                        <a:pt x="72" y="198"/>
                      </a:lnTo>
                      <a:lnTo>
                        <a:pt x="74" y="197"/>
                      </a:lnTo>
                      <a:lnTo>
                        <a:pt x="73" y="194"/>
                      </a:lnTo>
                      <a:lnTo>
                        <a:pt x="74" y="189"/>
                      </a:lnTo>
                      <a:lnTo>
                        <a:pt x="74" y="186"/>
                      </a:lnTo>
                      <a:lnTo>
                        <a:pt x="74" y="187"/>
                      </a:lnTo>
                      <a:lnTo>
                        <a:pt x="74" y="192"/>
                      </a:lnTo>
                      <a:lnTo>
                        <a:pt x="75" y="197"/>
                      </a:lnTo>
                      <a:lnTo>
                        <a:pt x="73" y="198"/>
                      </a:lnTo>
                      <a:lnTo>
                        <a:pt x="70" y="206"/>
                      </a:lnTo>
                      <a:lnTo>
                        <a:pt x="65" y="218"/>
                      </a:lnTo>
                      <a:lnTo>
                        <a:pt x="61" y="227"/>
                      </a:lnTo>
                      <a:lnTo>
                        <a:pt x="58" y="236"/>
                      </a:lnTo>
                      <a:lnTo>
                        <a:pt x="54" y="248"/>
                      </a:lnTo>
                      <a:lnTo>
                        <a:pt x="51" y="257"/>
                      </a:lnTo>
                      <a:lnTo>
                        <a:pt x="47" y="268"/>
                      </a:lnTo>
                      <a:lnTo>
                        <a:pt x="43" y="280"/>
                      </a:lnTo>
                      <a:lnTo>
                        <a:pt x="40" y="293"/>
                      </a:lnTo>
                      <a:lnTo>
                        <a:pt x="36" y="307"/>
                      </a:lnTo>
                      <a:lnTo>
                        <a:pt x="32" y="322"/>
                      </a:lnTo>
                      <a:lnTo>
                        <a:pt x="29" y="339"/>
                      </a:lnTo>
                      <a:lnTo>
                        <a:pt x="24" y="357"/>
                      </a:lnTo>
                      <a:lnTo>
                        <a:pt x="26" y="335"/>
                      </a:lnTo>
                      <a:lnTo>
                        <a:pt x="27" y="321"/>
                      </a:lnTo>
                      <a:lnTo>
                        <a:pt x="28" y="304"/>
                      </a:lnTo>
                      <a:lnTo>
                        <a:pt x="29" y="295"/>
                      </a:lnTo>
                      <a:lnTo>
                        <a:pt x="31" y="287"/>
                      </a:lnTo>
                      <a:lnTo>
                        <a:pt x="33" y="273"/>
                      </a:lnTo>
                      <a:lnTo>
                        <a:pt x="36" y="260"/>
                      </a:lnTo>
                      <a:lnTo>
                        <a:pt x="38" y="249"/>
                      </a:lnTo>
                      <a:lnTo>
                        <a:pt x="43" y="236"/>
                      </a:lnTo>
                      <a:lnTo>
                        <a:pt x="47" y="224"/>
                      </a:lnTo>
                      <a:lnTo>
                        <a:pt x="52" y="211"/>
                      </a:lnTo>
                      <a:lnTo>
                        <a:pt x="56" y="197"/>
                      </a:lnTo>
                      <a:lnTo>
                        <a:pt x="59" y="189"/>
                      </a:lnTo>
                      <a:lnTo>
                        <a:pt x="63" y="181"/>
                      </a:lnTo>
                      <a:lnTo>
                        <a:pt x="68" y="172"/>
                      </a:lnTo>
                      <a:lnTo>
                        <a:pt x="73" y="164"/>
                      </a:lnTo>
                      <a:lnTo>
                        <a:pt x="77" y="154"/>
                      </a:lnTo>
                      <a:lnTo>
                        <a:pt x="82" y="143"/>
                      </a:lnTo>
                      <a:lnTo>
                        <a:pt x="80" y="139"/>
                      </a:lnTo>
                      <a:lnTo>
                        <a:pt x="76" y="133"/>
                      </a:lnTo>
                      <a:lnTo>
                        <a:pt x="73" y="129"/>
                      </a:lnTo>
                      <a:lnTo>
                        <a:pt x="70" y="132"/>
                      </a:lnTo>
                      <a:lnTo>
                        <a:pt x="65" y="139"/>
                      </a:lnTo>
                      <a:lnTo>
                        <a:pt x="60" y="147"/>
                      </a:lnTo>
                      <a:lnTo>
                        <a:pt x="55" y="154"/>
                      </a:lnTo>
                      <a:lnTo>
                        <a:pt x="51" y="164"/>
                      </a:lnTo>
                      <a:lnTo>
                        <a:pt x="45" y="177"/>
                      </a:lnTo>
                      <a:lnTo>
                        <a:pt x="40" y="189"/>
                      </a:lnTo>
                      <a:lnTo>
                        <a:pt x="36" y="199"/>
                      </a:lnTo>
                      <a:lnTo>
                        <a:pt x="31" y="207"/>
                      </a:lnTo>
                      <a:lnTo>
                        <a:pt x="27" y="218"/>
                      </a:lnTo>
                      <a:lnTo>
                        <a:pt x="22" y="230"/>
                      </a:lnTo>
                      <a:lnTo>
                        <a:pt x="18" y="243"/>
                      </a:lnTo>
                      <a:lnTo>
                        <a:pt x="14" y="255"/>
                      </a:lnTo>
                      <a:lnTo>
                        <a:pt x="9" y="268"/>
                      </a:lnTo>
                      <a:lnTo>
                        <a:pt x="5" y="282"/>
                      </a:lnTo>
                      <a:lnTo>
                        <a:pt x="0" y="298"/>
                      </a:lnTo>
                      <a:lnTo>
                        <a:pt x="2" y="278"/>
                      </a:lnTo>
                      <a:lnTo>
                        <a:pt x="4" y="262"/>
                      </a:lnTo>
                      <a:lnTo>
                        <a:pt x="5" y="248"/>
                      </a:lnTo>
                      <a:lnTo>
                        <a:pt x="6" y="244"/>
                      </a:lnTo>
                      <a:lnTo>
                        <a:pt x="9" y="238"/>
                      </a:lnTo>
                      <a:lnTo>
                        <a:pt x="13" y="229"/>
                      </a:lnTo>
                      <a:lnTo>
                        <a:pt x="17" y="219"/>
                      </a:lnTo>
                      <a:lnTo>
                        <a:pt x="22" y="209"/>
                      </a:lnTo>
                      <a:lnTo>
                        <a:pt x="27" y="199"/>
                      </a:lnTo>
                      <a:lnTo>
                        <a:pt x="33" y="187"/>
                      </a:lnTo>
                      <a:lnTo>
                        <a:pt x="37" y="179"/>
                      </a:lnTo>
                      <a:lnTo>
                        <a:pt x="43" y="170"/>
                      </a:lnTo>
                      <a:lnTo>
                        <a:pt x="49" y="159"/>
                      </a:lnTo>
                      <a:lnTo>
                        <a:pt x="55" y="149"/>
                      </a:lnTo>
                      <a:lnTo>
                        <a:pt x="60" y="142"/>
                      </a:lnTo>
                      <a:lnTo>
                        <a:pt x="70" y="130"/>
                      </a:lnTo>
                      <a:lnTo>
                        <a:pt x="75" y="125"/>
                      </a:lnTo>
                      <a:lnTo>
                        <a:pt x="78" y="123"/>
                      </a:lnTo>
                      <a:lnTo>
                        <a:pt x="73" y="117"/>
                      </a:lnTo>
                      <a:lnTo>
                        <a:pt x="67" y="108"/>
                      </a:lnTo>
                      <a:lnTo>
                        <a:pt x="62" y="99"/>
                      </a:lnTo>
                      <a:lnTo>
                        <a:pt x="57" y="92"/>
                      </a:lnTo>
                      <a:lnTo>
                        <a:pt x="52" y="85"/>
                      </a:lnTo>
                      <a:lnTo>
                        <a:pt x="47" y="78"/>
                      </a:lnTo>
                      <a:lnTo>
                        <a:pt x="43" y="71"/>
                      </a:lnTo>
                      <a:lnTo>
                        <a:pt x="37" y="59"/>
                      </a:lnTo>
                      <a:lnTo>
                        <a:pt x="32" y="48"/>
                      </a:lnTo>
                      <a:lnTo>
                        <a:pt x="26" y="38"/>
                      </a:lnTo>
                      <a:lnTo>
                        <a:pt x="19" y="26"/>
                      </a:lnTo>
                      <a:lnTo>
                        <a:pt x="14" y="19"/>
                      </a:lnTo>
                      <a:lnTo>
                        <a:pt x="11" y="12"/>
                      </a:lnTo>
                      <a:lnTo>
                        <a:pt x="7" y="4"/>
                      </a:lnTo>
                      <a:lnTo>
                        <a:pt x="14" y="5"/>
                      </a:lnTo>
                      <a:lnTo>
                        <a:pt x="14" y="5"/>
                      </a:lnTo>
                      <a:lnTo>
                        <a:pt x="14" y="5"/>
                      </a:lnTo>
                      <a:lnTo>
                        <a:pt x="14" y="5"/>
                      </a:lnTo>
                      <a:lnTo>
                        <a:pt x="14" y="5"/>
                      </a:lnTo>
                      <a:lnTo>
                        <a:pt x="14" y="5"/>
                      </a:lnTo>
                      <a:lnTo>
                        <a:pt x="14" y="5"/>
                      </a:lnTo>
                      <a:lnTo>
                        <a:pt x="14" y="5"/>
                      </a:lnTo>
                      <a:lnTo>
                        <a:pt x="27" y="5"/>
                      </a:lnTo>
                      <a:lnTo>
                        <a:pt x="27" y="5"/>
                      </a:lnTo>
                      <a:lnTo>
                        <a:pt x="27" y="5"/>
                      </a:lnTo>
                      <a:lnTo>
                        <a:pt x="27" y="5"/>
                      </a:lnTo>
                      <a:lnTo>
                        <a:pt x="27" y="5"/>
                      </a:lnTo>
                      <a:lnTo>
                        <a:pt x="31" y="10"/>
                      </a:lnTo>
                      <a:lnTo>
                        <a:pt x="37" y="22"/>
                      </a:lnTo>
                      <a:lnTo>
                        <a:pt x="43" y="31"/>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50209" name=""/>
                <p:cNvGrpSpPr/>
                <p:nvPr/>
              </p:nvGrpSpPr>
              <p:grpSpPr>
                <a:xfrm>
                  <a:off x="1985" y="1419"/>
                  <a:ext cx="465" cy="349"/>
                  <a:chOff x="1985" y="1419"/>
                  <a:chExt cx="465" cy="349"/>
                </a:xfrm>
              </p:grpSpPr>
              <p:sp>
                <p:nvSpPr>
                  <p:cNvPr id="50210" name=""/>
                  <p:cNvSpPr/>
                  <p:nvPr/>
                </p:nvSpPr>
                <p:spPr bwMode="ltGray">
                  <a:xfrm>
                    <a:off x="2030" y="1419"/>
                    <a:ext cx="420" cy="326"/>
                  </a:xfrm>
                  <a:custGeom>
                    <a:rect l="l" t="t" r="r" b="b"/>
                    <a:pathLst>
                      <a:path w="420" h="326">
                        <a:moveTo>
                          <a:pt x="132" y="83"/>
                        </a:moveTo>
                        <a:lnTo>
                          <a:pt x="135" y="74"/>
                        </a:lnTo>
                        <a:lnTo>
                          <a:pt x="140" y="65"/>
                        </a:lnTo>
                        <a:lnTo>
                          <a:pt x="146" y="57"/>
                        </a:lnTo>
                        <a:lnTo>
                          <a:pt x="152" y="48"/>
                        </a:lnTo>
                        <a:lnTo>
                          <a:pt x="159" y="41"/>
                        </a:lnTo>
                        <a:lnTo>
                          <a:pt x="164" y="34"/>
                        </a:lnTo>
                        <a:lnTo>
                          <a:pt x="170" y="29"/>
                        </a:lnTo>
                        <a:lnTo>
                          <a:pt x="176" y="25"/>
                        </a:lnTo>
                        <a:lnTo>
                          <a:pt x="181" y="20"/>
                        </a:lnTo>
                        <a:lnTo>
                          <a:pt x="187" y="17"/>
                        </a:lnTo>
                        <a:lnTo>
                          <a:pt x="193" y="13"/>
                        </a:lnTo>
                        <a:lnTo>
                          <a:pt x="199" y="10"/>
                        </a:lnTo>
                        <a:lnTo>
                          <a:pt x="204" y="8"/>
                        </a:lnTo>
                        <a:lnTo>
                          <a:pt x="212" y="6"/>
                        </a:lnTo>
                        <a:lnTo>
                          <a:pt x="220" y="5"/>
                        </a:lnTo>
                        <a:lnTo>
                          <a:pt x="226" y="3"/>
                        </a:lnTo>
                        <a:lnTo>
                          <a:pt x="233" y="2"/>
                        </a:lnTo>
                        <a:lnTo>
                          <a:pt x="241" y="2"/>
                        </a:lnTo>
                        <a:lnTo>
                          <a:pt x="248" y="1"/>
                        </a:lnTo>
                        <a:lnTo>
                          <a:pt x="258" y="1"/>
                        </a:lnTo>
                        <a:lnTo>
                          <a:pt x="265" y="1"/>
                        </a:lnTo>
                        <a:lnTo>
                          <a:pt x="272" y="2"/>
                        </a:lnTo>
                        <a:lnTo>
                          <a:pt x="279" y="2"/>
                        </a:lnTo>
                        <a:lnTo>
                          <a:pt x="285" y="1"/>
                        </a:lnTo>
                        <a:lnTo>
                          <a:pt x="293" y="1"/>
                        </a:lnTo>
                        <a:lnTo>
                          <a:pt x="300" y="0"/>
                        </a:lnTo>
                        <a:lnTo>
                          <a:pt x="296" y="2"/>
                        </a:lnTo>
                        <a:lnTo>
                          <a:pt x="293" y="3"/>
                        </a:lnTo>
                        <a:lnTo>
                          <a:pt x="290" y="6"/>
                        </a:lnTo>
                        <a:lnTo>
                          <a:pt x="287" y="10"/>
                        </a:lnTo>
                        <a:lnTo>
                          <a:pt x="281" y="10"/>
                        </a:lnTo>
                        <a:lnTo>
                          <a:pt x="275" y="10"/>
                        </a:lnTo>
                        <a:lnTo>
                          <a:pt x="270" y="11"/>
                        </a:lnTo>
                        <a:lnTo>
                          <a:pt x="265" y="12"/>
                        </a:lnTo>
                        <a:lnTo>
                          <a:pt x="260" y="14"/>
                        </a:lnTo>
                        <a:lnTo>
                          <a:pt x="254" y="15"/>
                        </a:lnTo>
                        <a:lnTo>
                          <a:pt x="248" y="17"/>
                        </a:lnTo>
                        <a:lnTo>
                          <a:pt x="242" y="19"/>
                        </a:lnTo>
                        <a:lnTo>
                          <a:pt x="236" y="20"/>
                        </a:lnTo>
                        <a:lnTo>
                          <a:pt x="231" y="22"/>
                        </a:lnTo>
                        <a:lnTo>
                          <a:pt x="225" y="25"/>
                        </a:lnTo>
                        <a:lnTo>
                          <a:pt x="218" y="28"/>
                        </a:lnTo>
                        <a:lnTo>
                          <a:pt x="212" y="31"/>
                        </a:lnTo>
                        <a:lnTo>
                          <a:pt x="205" y="35"/>
                        </a:lnTo>
                        <a:lnTo>
                          <a:pt x="199" y="39"/>
                        </a:lnTo>
                        <a:lnTo>
                          <a:pt x="192" y="45"/>
                        </a:lnTo>
                        <a:lnTo>
                          <a:pt x="186" y="52"/>
                        </a:lnTo>
                        <a:lnTo>
                          <a:pt x="180" y="61"/>
                        </a:lnTo>
                        <a:lnTo>
                          <a:pt x="173" y="73"/>
                        </a:lnTo>
                        <a:lnTo>
                          <a:pt x="167" y="86"/>
                        </a:lnTo>
                        <a:lnTo>
                          <a:pt x="159" y="101"/>
                        </a:lnTo>
                        <a:lnTo>
                          <a:pt x="172" y="95"/>
                        </a:lnTo>
                        <a:lnTo>
                          <a:pt x="183" y="89"/>
                        </a:lnTo>
                        <a:lnTo>
                          <a:pt x="197" y="82"/>
                        </a:lnTo>
                        <a:lnTo>
                          <a:pt x="212" y="75"/>
                        </a:lnTo>
                        <a:lnTo>
                          <a:pt x="218" y="73"/>
                        </a:lnTo>
                        <a:lnTo>
                          <a:pt x="225" y="70"/>
                        </a:lnTo>
                        <a:lnTo>
                          <a:pt x="232" y="69"/>
                        </a:lnTo>
                        <a:lnTo>
                          <a:pt x="240" y="66"/>
                        </a:lnTo>
                        <a:lnTo>
                          <a:pt x="249" y="65"/>
                        </a:lnTo>
                        <a:lnTo>
                          <a:pt x="256" y="64"/>
                        </a:lnTo>
                        <a:lnTo>
                          <a:pt x="263" y="64"/>
                        </a:lnTo>
                        <a:lnTo>
                          <a:pt x="272" y="63"/>
                        </a:lnTo>
                        <a:lnTo>
                          <a:pt x="281" y="64"/>
                        </a:lnTo>
                        <a:lnTo>
                          <a:pt x="288" y="64"/>
                        </a:lnTo>
                        <a:lnTo>
                          <a:pt x="297" y="65"/>
                        </a:lnTo>
                        <a:lnTo>
                          <a:pt x="305" y="65"/>
                        </a:lnTo>
                        <a:lnTo>
                          <a:pt x="313" y="66"/>
                        </a:lnTo>
                        <a:lnTo>
                          <a:pt x="321" y="67"/>
                        </a:lnTo>
                        <a:lnTo>
                          <a:pt x="329" y="68"/>
                        </a:lnTo>
                        <a:lnTo>
                          <a:pt x="338" y="69"/>
                        </a:lnTo>
                        <a:lnTo>
                          <a:pt x="346" y="69"/>
                        </a:lnTo>
                        <a:lnTo>
                          <a:pt x="354" y="70"/>
                        </a:lnTo>
                        <a:lnTo>
                          <a:pt x="364" y="71"/>
                        </a:lnTo>
                        <a:lnTo>
                          <a:pt x="374" y="72"/>
                        </a:lnTo>
                        <a:lnTo>
                          <a:pt x="383" y="74"/>
                        </a:lnTo>
                        <a:lnTo>
                          <a:pt x="397" y="75"/>
                        </a:lnTo>
                        <a:lnTo>
                          <a:pt x="402" y="75"/>
                        </a:lnTo>
                        <a:lnTo>
                          <a:pt x="406" y="75"/>
                        </a:lnTo>
                        <a:lnTo>
                          <a:pt x="411" y="77"/>
                        </a:lnTo>
                        <a:lnTo>
                          <a:pt x="419" y="80"/>
                        </a:lnTo>
                        <a:lnTo>
                          <a:pt x="404" y="77"/>
                        </a:lnTo>
                        <a:lnTo>
                          <a:pt x="398" y="76"/>
                        </a:lnTo>
                        <a:lnTo>
                          <a:pt x="392" y="76"/>
                        </a:lnTo>
                        <a:lnTo>
                          <a:pt x="379" y="77"/>
                        </a:lnTo>
                        <a:lnTo>
                          <a:pt x="370" y="78"/>
                        </a:lnTo>
                        <a:lnTo>
                          <a:pt x="360" y="78"/>
                        </a:lnTo>
                        <a:lnTo>
                          <a:pt x="350" y="78"/>
                        </a:lnTo>
                        <a:lnTo>
                          <a:pt x="341" y="79"/>
                        </a:lnTo>
                        <a:lnTo>
                          <a:pt x="332" y="79"/>
                        </a:lnTo>
                        <a:lnTo>
                          <a:pt x="325" y="78"/>
                        </a:lnTo>
                        <a:lnTo>
                          <a:pt x="315" y="78"/>
                        </a:lnTo>
                        <a:lnTo>
                          <a:pt x="305" y="78"/>
                        </a:lnTo>
                        <a:lnTo>
                          <a:pt x="296" y="79"/>
                        </a:lnTo>
                        <a:lnTo>
                          <a:pt x="288" y="80"/>
                        </a:lnTo>
                        <a:lnTo>
                          <a:pt x="279" y="80"/>
                        </a:lnTo>
                        <a:lnTo>
                          <a:pt x="272" y="80"/>
                        </a:lnTo>
                        <a:lnTo>
                          <a:pt x="264" y="81"/>
                        </a:lnTo>
                        <a:lnTo>
                          <a:pt x="256" y="83"/>
                        </a:lnTo>
                        <a:lnTo>
                          <a:pt x="249" y="84"/>
                        </a:lnTo>
                        <a:lnTo>
                          <a:pt x="242" y="86"/>
                        </a:lnTo>
                        <a:lnTo>
                          <a:pt x="235" y="87"/>
                        </a:lnTo>
                        <a:lnTo>
                          <a:pt x="227" y="89"/>
                        </a:lnTo>
                        <a:lnTo>
                          <a:pt x="219" y="92"/>
                        </a:lnTo>
                        <a:lnTo>
                          <a:pt x="212" y="93"/>
                        </a:lnTo>
                        <a:lnTo>
                          <a:pt x="199" y="97"/>
                        </a:lnTo>
                        <a:lnTo>
                          <a:pt x="191" y="98"/>
                        </a:lnTo>
                        <a:lnTo>
                          <a:pt x="180" y="104"/>
                        </a:lnTo>
                        <a:lnTo>
                          <a:pt x="164" y="109"/>
                        </a:lnTo>
                        <a:lnTo>
                          <a:pt x="180" y="111"/>
                        </a:lnTo>
                        <a:lnTo>
                          <a:pt x="199" y="112"/>
                        </a:lnTo>
                        <a:lnTo>
                          <a:pt x="203" y="113"/>
                        </a:lnTo>
                        <a:lnTo>
                          <a:pt x="212" y="118"/>
                        </a:lnTo>
                        <a:lnTo>
                          <a:pt x="217" y="120"/>
                        </a:lnTo>
                        <a:lnTo>
                          <a:pt x="223" y="123"/>
                        </a:lnTo>
                        <a:lnTo>
                          <a:pt x="224" y="125"/>
                        </a:lnTo>
                        <a:lnTo>
                          <a:pt x="227" y="130"/>
                        </a:lnTo>
                        <a:lnTo>
                          <a:pt x="233" y="140"/>
                        </a:lnTo>
                        <a:lnTo>
                          <a:pt x="227" y="136"/>
                        </a:lnTo>
                        <a:lnTo>
                          <a:pt x="219" y="131"/>
                        </a:lnTo>
                        <a:lnTo>
                          <a:pt x="212" y="129"/>
                        </a:lnTo>
                        <a:lnTo>
                          <a:pt x="199" y="125"/>
                        </a:lnTo>
                        <a:lnTo>
                          <a:pt x="190" y="123"/>
                        </a:lnTo>
                        <a:lnTo>
                          <a:pt x="180" y="120"/>
                        </a:lnTo>
                        <a:lnTo>
                          <a:pt x="175" y="119"/>
                        </a:lnTo>
                        <a:lnTo>
                          <a:pt x="165" y="120"/>
                        </a:lnTo>
                        <a:lnTo>
                          <a:pt x="158" y="122"/>
                        </a:lnTo>
                        <a:lnTo>
                          <a:pt x="148" y="123"/>
                        </a:lnTo>
                        <a:lnTo>
                          <a:pt x="153" y="125"/>
                        </a:lnTo>
                        <a:lnTo>
                          <a:pt x="158" y="127"/>
                        </a:lnTo>
                        <a:lnTo>
                          <a:pt x="165" y="129"/>
                        </a:lnTo>
                        <a:lnTo>
                          <a:pt x="173" y="129"/>
                        </a:lnTo>
                        <a:lnTo>
                          <a:pt x="186" y="129"/>
                        </a:lnTo>
                        <a:lnTo>
                          <a:pt x="194" y="131"/>
                        </a:lnTo>
                        <a:lnTo>
                          <a:pt x="204" y="133"/>
                        </a:lnTo>
                        <a:lnTo>
                          <a:pt x="212" y="136"/>
                        </a:lnTo>
                        <a:lnTo>
                          <a:pt x="221" y="138"/>
                        </a:lnTo>
                        <a:lnTo>
                          <a:pt x="231" y="141"/>
                        </a:lnTo>
                        <a:lnTo>
                          <a:pt x="240" y="143"/>
                        </a:lnTo>
                        <a:lnTo>
                          <a:pt x="248" y="145"/>
                        </a:lnTo>
                        <a:lnTo>
                          <a:pt x="254" y="146"/>
                        </a:lnTo>
                        <a:lnTo>
                          <a:pt x="261" y="148"/>
                        </a:lnTo>
                        <a:lnTo>
                          <a:pt x="269" y="150"/>
                        </a:lnTo>
                        <a:lnTo>
                          <a:pt x="277" y="154"/>
                        </a:lnTo>
                        <a:lnTo>
                          <a:pt x="285" y="158"/>
                        </a:lnTo>
                        <a:lnTo>
                          <a:pt x="289" y="160"/>
                        </a:lnTo>
                        <a:lnTo>
                          <a:pt x="295" y="167"/>
                        </a:lnTo>
                        <a:lnTo>
                          <a:pt x="302" y="174"/>
                        </a:lnTo>
                        <a:lnTo>
                          <a:pt x="306" y="181"/>
                        </a:lnTo>
                        <a:lnTo>
                          <a:pt x="311" y="188"/>
                        </a:lnTo>
                        <a:lnTo>
                          <a:pt x="316" y="195"/>
                        </a:lnTo>
                        <a:lnTo>
                          <a:pt x="320" y="202"/>
                        </a:lnTo>
                        <a:lnTo>
                          <a:pt x="325" y="208"/>
                        </a:lnTo>
                        <a:lnTo>
                          <a:pt x="329" y="215"/>
                        </a:lnTo>
                        <a:lnTo>
                          <a:pt x="335" y="223"/>
                        </a:lnTo>
                        <a:lnTo>
                          <a:pt x="339" y="232"/>
                        </a:lnTo>
                        <a:lnTo>
                          <a:pt x="345" y="238"/>
                        </a:lnTo>
                        <a:lnTo>
                          <a:pt x="351" y="246"/>
                        </a:lnTo>
                        <a:lnTo>
                          <a:pt x="343" y="240"/>
                        </a:lnTo>
                        <a:lnTo>
                          <a:pt x="337" y="236"/>
                        </a:lnTo>
                        <a:lnTo>
                          <a:pt x="329" y="231"/>
                        </a:lnTo>
                        <a:lnTo>
                          <a:pt x="321" y="225"/>
                        </a:lnTo>
                        <a:lnTo>
                          <a:pt x="315" y="220"/>
                        </a:lnTo>
                        <a:lnTo>
                          <a:pt x="309" y="215"/>
                        </a:lnTo>
                        <a:lnTo>
                          <a:pt x="303" y="212"/>
                        </a:lnTo>
                        <a:lnTo>
                          <a:pt x="297" y="208"/>
                        </a:lnTo>
                        <a:lnTo>
                          <a:pt x="290" y="204"/>
                        </a:lnTo>
                        <a:lnTo>
                          <a:pt x="284" y="200"/>
                        </a:lnTo>
                        <a:lnTo>
                          <a:pt x="278" y="196"/>
                        </a:lnTo>
                        <a:lnTo>
                          <a:pt x="271" y="191"/>
                        </a:lnTo>
                        <a:lnTo>
                          <a:pt x="263" y="186"/>
                        </a:lnTo>
                        <a:lnTo>
                          <a:pt x="255" y="179"/>
                        </a:lnTo>
                        <a:lnTo>
                          <a:pt x="248" y="174"/>
                        </a:lnTo>
                        <a:lnTo>
                          <a:pt x="241" y="170"/>
                        </a:lnTo>
                        <a:lnTo>
                          <a:pt x="234" y="166"/>
                        </a:lnTo>
                        <a:lnTo>
                          <a:pt x="226" y="162"/>
                        </a:lnTo>
                        <a:lnTo>
                          <a:pt x="219" y="159"/>
                        </a:lnTo>
                        <a:lnTo>
                          <a:pt x="212" y="157"/>
                        </a:lnTo>
                        <a:lnTo>
                          <a:pt x="202" y="154"/>
                        </a:lnTo>
                        <a:lnTo>
                          <a:pt x="192" y="151"/>
                        </a:lnTo>
                        <a:lnTo>
                          <a:pt x="185" y="150"/>
                        </a:lnTo>
                        <a:lnTo>
                          <a:pt x="178" y="147"/>
                        </a:lnTo>
                        <a:lnTo>
                          <a:pt x="167" y="142"/>
                        </a:lnTo>
                        <a:lnTo>
                          <a:pt x="156" y="137"/>
                        </a:lnTo>
                        <a:lnTo>
                          <a:pt x="173" y="148"/>
                        </a:lnTo>
                        <a:lnTo>
                          <a:pt x="174" y="150"/>
                        </a:lnTo>
                        <a:lnTo>
                          <a:pt x="178" y="155"/>
                        </a:lnTo>
                        <a:lnTo>
                          <a:pt x="182" y="160"/>
                        </a:lnTo>
                        <a:lnTo>
                          <a:pt x="187" y="167"/>
                        </a:lnTo>
                        <a:lnTo>
                          <a:pt x="192" y="173"/>
                        </a:lnTo>
                        <a:lnTo>
                          <a:pt x="196" y="181"/>
                        </a:lnTo>
                        <a:lnTo>
                          <a:pt x="202" y="188"/>
                        </a:lnTo>
                        <a:lnTo>
                          <a:pt x="207" y="194"/>
                        </a:lnTo>
                        <a:lnTo>
                          <a:pt x="212" y="200"/>
                        </a:lnTo>
                        <a:lnTo>
                          <a:pt x="216" y="207"/>
                        </a:lnTo>
                        <a:lnTo>
                          <a:pt x="223" y="216"/>
                        </a:lnTo>
                        <a:lnTo>
                          <a:pt x="227" y="223"/>
                        </a:lnTo>
                        <a:lnTo>
                          <a:pt x="231" y="229"/>
                        </a:lnTo>
                        <a:lnTo>
                          <a:pt x="235" y="236"/>
                        </a:lnTo>
                        <a:lnTo>
                          <a:pt x="238" y="243"/>
                        </a:lnTo>
                        <a:lnTo>
                          <a:pt x="241" y="250"/>
                        </a:lnTo>
                        <a:lnTo>
                          <a:pt x="243" y="255"/>
                        </a:lnTo>
                        <a:lnTo>
                          <a:pt x="244" y="262"/>
                        </a:lnTo>
                        <a:lnTo>
                          <a:pt x="245" y="272"/>
                        </a:lnTo>
                        <a:lnTo>
                          <a:pt x="246" y="281"/>
                        </a:lnTo>
                        <a:lnTo>
                          <a:pt x="247" y="290"/>
                        </a:lnTo>
                        <a:lnTo>
                          <a:pt x="249" y="299"/>
                        </a:lnTo>
                        <a:lnTo>
                          <a:pt x="250" y="308"/>
                        </a:lnTo>
                        <a:lnTo>
                          <a:pt x="243" y="299"/>
                        </a:lnTo>
                        <a:lnTo>
                          <a:pt x="238" y="292"/>
                        </a:lnTo>
                        <a:lnTo>
                          <a:pt x="233" y="286"/>
                        </a:lnTo>
                        <a:lnTo>
                          <a:pt x="231" y="281"/>
                        </a:lnTo>
                        <a:lnTo>
                          <a:pt x="227" y="274"/>
                        </a:lnTo>
                        <a:lnTo>
                          <a:pt x="225" y="267"/>
                        </a:lnTo>
                        <a:lnTo>
                          <a:pt x="222" y="259"/>
                        </a:lnTo>
                        <a:lnTo>
                          <a:pt x="218" y="251"/>
                        </a:lnTo>
                        <a:lnTo>
                          <a:pt x="214" y="242"/>
                        </a:lnTo>
                        <a:lnTo>
                          <a:pt x="211" y="235"/>
                        </a:lnTo>
                        <a:lnTo>
                          <a:pt x="207" y="227"/>
                        </a:lnTo>
                        <a:lnTo>
                          <a:pt x="202" y="220"/>
                        </a:lnTo>
                        <a:lnTo>
                          <a:pt x="199" y="215"/>
                        </a:lnTo>
                        <a:lnTo>
                          <a:pt x="193" y="208"/>
                        </a:lnTo>
                        <a:lnTo>
                          <a:pt x="187" y="201"/>
                        </a:lnTo>
                        <a:lnTo>
                          <a:pt x="182" y="196"/>
                        </a:lnTo>
                        <a:lnTo>
                          <a:pt x="177" y="190"/>
                        </a:lnTo>
                        <a:lnTo>
                          <a:pt x="176" y="184"/>
                        </a:lnTo>
                        <a:lnTo>
                          <a:pt x="173" y="177"/>
                        </a:lnTo>
                        <a:lnTo>
                          <a:pt x="169" y="170"/>
                        </a:lnTo>
                        <a:lnTo>
                          <a:pt x="166" y="163"/>
                        </a:lnTo>
                        <a:lnTo>
                          <a:pt x="164" y="161"/>
                        </a:lnTo>
                        <a:lnTo>
                          <a:pt x="158" y="154"/>
                        </a:lnTo>
                        <a:lnTo>
                          <a:pt x="154" y="148"/>
                        </a:lnTo>
                        <a:lnTo>
                          <a:pt x="150" y="142"/>
                        </a:lnTo>
                        <a:lnTo>
                          <a:pt x="145" y="136"/>
                        </a:lnTo>
                        <a:lnTo>
                          <a:pt x="138" y="140"/>
                        </a:lnTo>
                        <a:lnTo>
                          <a:pt x="131" y="144"/>
                        </a:lnTo>
                        <a:lnTo>
                          <a:pt x="123" y="151"/>
                        </a:lnTo>
                        <a:lnTo>
                          <a:pt x="115" y="156"/>
                        </a:lnTo>
                        <a:lnTo>
                          <a:pt x="109" y="162"/>
                        </a:lnTo>
                        <a:lnTo>
                          <a:pt x="105" y="168"/>
                        </a:lnTo>
                        <a:lnTo>
                          <a:pt x="99" y="176"/>
                        </a:lnTo>
                        <a:lnTo>
                          <a:pt x="93" y="186"/>
                        </a:lnTo>
                        <a:lnTo>
                          <a:pt x="87" y="193"/>
                        </a:lnTo>
                        <a:lnTo>
                          <a:pt x="81" y="202"/>
                        </a:lnTo>
                        <a:lnTo>
                          <a:pt x="77" y="210"/>
                        </a:lnTo>
                        <a:lnTo>
                          <a:pt x="72" y="218"/>
                        </a:lnTo>
                        <a:lnTo>
                          <a:pt x="67" y="226"/>
                        </a:lnTo>
                        <a:lnTo>
                          <a:pt x="64" y="233"/>
                        </a:lnTo>
                        <a:lnTo>
                          <a:pt x="59" y="242"/>
                        </a:lnTo>
                        <a:lnTo>
                          <a:pt x="55" y="250"/>
                        </a:lnTo>
                        <a:lnTo>
                          <a:pt x="49" y="260"/>
                        </a:lnTo>
                        <a:lnTo>
                          <a:pt x="43" y="269"/>
                        </a:lnTo>
                        <a:lnTo>
                          <a:pt x="37" y="280"/>
                        </a:lnTo>
                        <a:lnTo>
                          <a:pt x="31" y="289"/>
                        </a:lnTo>
                        <a:lnTo>
                          <a:pt x="27" y="294"/>
                        </a:lnTo>
                        <a:lnTo>
                          <a:pt x="22" y="300"/>
                        </a:lnTo>
                        <a:lnTo>
                          <a:pt x="18" y="306"/>
                        </a:lnTo>
                        <a:lnTo>
                          <a:pt x="12" y="312"/>
                        </a:lnTo>
                        <a:lnTo>
                          <a:pt x="7" y="317"/>
                        </a:lnTo>
                        <a:lnTo>
                          <a:pt x="0" y="325"/>
                        </a:lnTo>
                        <a:lnTo>
                          <a:pt x="2" y="316"/>
                        </a:lnTo>
                        <a:lnTo>
                          <a:pt x="4" y="309"/>
                        </a:lnTo>
                        <a:lnTo>
                          <a:pt x="8" y="301"/>
                        </a:lnTo>
                        <a:lnTo>
                          <a:pt x="12" y="294"/>
                        </a:lnTo>
                        <a:lnTo>
                          <a:pt x="19" y="284"/>
                        </a:lnTo>
                        <a:lnTo>
                          <a:pt x="26" y="274"/>
                        </a:lnTo>
                        <a:lnTo>
                          <a:pt x="33" y="262"/>
                        </a:lnTo>
                        <a:lnTo>
                          <a:pt x="39" y="253"/>
                        </a:lnTo>
                        <a:lnTo>
                          <a:pt x="45" y="243"/>
                        </a:lnTo>
                        <a:lnTo>
                          <a:pt x="51" y="235"/>
                        </a:lnTo>
                        <a:lnTo>
                          <a:pt x="56" y="227"/>
                        </a:lnTo>
                        <a:lnTo>
                          <a:pt x="61" y="220"/>
                        </a:lnTo>
                        <a:lnTo>
                          <a:pt x="66" y="214"/>
                        </a:lnTo>
                        <a:lnTo>
                          <a:pt x="72" y="206"/>
                        </a:lnTo>
                        <a:lnTo>
                          <a:pt x="78" y="198"/>
                        </a:lnTo>
                        <a:lnTo>
                          <a:pt x="84" y="190"/>
                        </a:lnTo>
                        <a:lnTo>
                          <a:pt x="90" y="181"/>
                        </a:lnTo>
                        <a:lnTo>
                          <a:pt x="95" y="174"/>
                        </a:lnTo>
                        <a:lnTo>
                          <a:pt x="101" y="166"/>
                        </a:lnTo>
                        <a:lnTo>
                          <a:pt x="104" y="160"/>
                        </a:lnTo>
                        <a:lnTo>
                          <a:pt x="107" y="154"/>
                        </a:lnTo>
                        <a:lnTo>
                          <a:pt x="109" y="149"/>
                        </a:lnTo>
                        <a:lnTo>
                          <a:pt x="112" y="143"/>
                        </a:lnTo>
                        <a:lnTo>
                          <a:pt x="116" y="138"/>
                        </a:lnTo>
                        <a:lnTo>
                          <a:pt x="122" y="131"/>
                        </a:lnTo>
                        <a:lnTo>
                          <a:pt x="128" y="125"/>
                        </a:lnTo>
                        <a:lnTo>
                          <a:pt x="132" y="120"/>
                        </a:lnTo>
                        <a:lnTo>
                          <a:pt x="137" y="114"/>
                        </a:lnTo>
                        <a:lnTo>
                          <a:pt x="135" y="109"/>
                        </a:lnTo>
                        <a:lnTo>
                          <a:pt x="133" y="101"/>
                        </a:lnTo>
                        <a:lnTo>
                          <a:pt x="121" y="97"/>
                        </a:lnTo>
                        <a:lnTo>
                          <a:pt x="108" y="88"/>
                        </a:lnTo>
                        <a:lnTo>
                          <a:pt x="95" y="79"/>
                        </a:lnTo>
                        <a:lnTo>
                          <a:pt x="87" y="74"/>
                        </a:lnTo>
                        <a:lnTo>
                          <a:pt x="81" y="71"/>
                        </a:lnTo>
                        <a:lnTo>
                          <a:pt x="71" y="66"/>
                        </a:lnTo>
                        <a:lnTo>
                          <a:pt x="61" y="63"/>
                        </a:lnTo>
                        <a:lnTo>
                          <a:pt x="50" y="60"/>
                        </a:lnTo>
                        <a:lnTo>
                          <a:pt x="42" y="57"/>
                        </a:lnTo>
                        <a:lnTo>
                          <a:pt x="32" y="53"/>
                        </a:lnTo>
                        <a:lnTo>
                          <a:pt x="23" y="51"/>
                        </a:lnTo>
                        <a:lnTo>
                          <a:pt x="14" y="49"/>
                        </a:lnTo>
                        <a:lnTo>
                          <a:pt x="7" y="47"/>
                        </a:lnTo>
                        <a:lnTo>
                          <a:pt x="14" y="46"/>
                        </a:lnTo>
                        <a:lnTo>
                          <a:pt x="19" y="45"/>
                        </a:lnTo>
                        <a:lnTo>
                          <a:pt x="23" y="44"/>
                        </a:lnTo>
                        <a:lnTo>
                          <a:pt x="28" y="44"/>
                        </a:lnTo>
                        <a:lnTo>
                          <a:pt x="33" y="44"/>
                        </a:lnTo>
                        <a:lnTo>
                          <a:pt x="43" y="49"/>
                        </a:lnTo>
                        <a:lnTo>
                          <a:pt x="51" y="53"/>
                        </a:lnTo>
                        <a:lnTo>
                          <a:pt x="60" y="58"/>
                        </a:lnTo>
                        <a:lnTo>
                          <a:pt x="69" y="63"/>
                        </a:lnTo>
                        <a:lnTo>
                          <a:pt x="79" y="68"/>
                        </a:lnTo>
                        <a:lnTo>
                          <a:pt x="89" y="74"/>
                        </a:lnTo>
                        <a:lnTo>
                          <a:pt x="96" y="77"/>
                        </a:lnTo>
                        <a:lnTo>
                          <a:pt x="109" y="84"/>
                        </a:lnTo>
                        <a:lnTo>
                          <a:pt x="116" y="86"/>
                        </a:lnTo>
                        <a:lnTo>
                          <a:pt x="122" y="85"/>
                        </a:lnTo>
                        <a:lnTo>
                          <a:pt x="127" y="84"/>
                        </a:lnTo>
                        <a:lnTo>
                          <a:pt x="132" y="83"/>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11" name=""/>
                  <p:cNvSpPr/>
                  <p:nvPr/>
                </p:nvSpPr>
                <p:spPr bwMode="ltGray">
                  <a:xfrm>
                    <a:off x="2175" y="1587"/>
                    <a:ext cx="38" cy="181"/>
                  </a:xfrm>
                  <a:custGeom>
                    <a:rect l="l" t="t" r="r" b="b"/>
                    <a:pathLst>
                      <a:path w="38" h="181">
                        <a:moveTo>
                          <a:pt x="20" y="0"/>
                        </a:moveTo>
                        <a:lnTo>
                          <a:pt x="24" y="8"/>
                        </a:lnTo>
                        <a:lnTo>
                          <a:pt x="27" y="14"/>
                        </a:lnTo>
                        <a:lnTo>
                          <a:pt x="33" y="22"/>
                        </a:lnTo>
                        <a:lnTo>
                          <a:pt x="35" y="30"/>
                        </a:lnTo>
                        <a:lnTo>
                          <a:pt x="36" y="41"/>
                        </a:lnTo>
                        <a:lnTo>
                          <a:pt x="36" y="53"/>
                        </a:lnTo>
                        <a:lnTo>
                          <a:pt x="37" y="61"/>
                        </a:lnTo>
                        <a:lnTo>
                          <a:pt x="36" y="70"/>
                        </a:lnTo>
                        <a:lnTo>
                          <a:pt x="35" y="81"/>
                        </a:lnTo>
                        <a:lnTo>
                          <a:pt x="33" y="91"/>
                        </a:lnTo>
                        <a:lnTo>
                          <a:pt x="30" y="106"/>
                        </a:lnTo>
                        <a:lnTo>
                          <a:pt x="28" y="114"/>
                        </a:lnTo>
                        <a:lnTo>
                          <a:pt x="23" y="124"/>
                        </a:lnTo>
                        <a:lnTo>
                          <a:pt x="17" y="135"/>
                        </a:lnTo>
                        <a:lnTo>
                          <a:pt x="12" y="145"/>
                        </a:lnTo>
                        <a:lnTo>
                          <a:pt x="7" y="155"/>
                        </a:lnTo>
                        <a:lnTo>
                          <a:pt x="3" y="163"/>
                        </a:lnTo>
                        <a:lnTo>
                          <a:pt x="0" y="180"/>
                        </a:lnTo>
                        <a:lnTo>
                          <a:pt x="1" y="163"/>
                        </a:lnTo>
                        <a:lnTo>
                          <a:pt x="3" y="152"/>
                        </a:lnTo>
                        <a:lnTo>
                          <a:pt x="4" y="141"/>
                        </a:lnTo>
                        <a:lnTo>
                          <a:pt x="5" y="130"/>
                        </a:lnTo>
                        <a:lnTo>
                          <a:pt x="7" y="116"/>
                        </a:lnTo>
                        <a:lnTo>
                          <a:pt x="9" y="106"/>
                        </a:lnTo>
                        <a:lnTo>
                          <a:pt x="12" y="96"/>
                        </a:lnTo>
                        <a:lnTo>
                          <a:pt x="15" y="87"/>
                        </a:lnTo>
                        <a:lnTo>
                          <a:pt x="17" y="77"/>
                        </a:lnTo>
                        <a:lnTo>
                          <a:pt x="20" y="67"/>
                        </a:lnTo>
                        <a:lnTo>
                          <a:pt x="21" y="57"/>
                        </a:lnTo>
                        <a:lnTo>
                          <a:pt x="22" y="49"/>
                        </a:lnTo>
                        <a:lnTo>
                          <a:pt x="23" y="39"/>
                        </a:lnTo>
                        <a:lnTo>
                          <a:pt x="23" y="28"/>
                        </a:lnTo>
                        <a:lnTo>
                          <a:pt x="23" y="14"/>
                        </a:lnTo>
                        <a:lnTo>
                          <a:pt x="22" y="8"/>
                        </a:lnTo>
                        <a:lnTo>
                          <a:pt x="20" y="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12" name=""/>
                  <p:cNvSpPr/>
                  <p:nvPr/>
                </p:nvSpPr>
                <p:spPr bwMode="ltGray">
                  <a:xfrm>
                    <a:off x="1991" y="1486"/>
                    <a:ext cx="168" cy="48"/>
                  </a:xfrm>
                  <a:custGeom>
                    <a:rect l="l" t="t" r="r" b="b"/>
                    <a:pathLst>
                      <a:path w="168" h="48">
                        <a:moveTo>
                          <a:pt x="167" y="47"/>
                        </a:moveTo>
                        <a:lnTo>
                          <a:pt x="164" y="38"/>
                        </a:lnTo>
                        <a:lnTo>
                          <a:pt x="160" y="31"/>
                        </a:lnTo>
                        <a:lnTo>
                          <a:pt x="157" y="30"/>
                        </a:lnTo>
                        <a:lnTo>
                          <a:pt x="150" y="28"/>
                        </a:lnTo>
                        <a:lnTo>
                          <a:pt x="144" y="26"/>
                        </a:lnTo>
                        <a:lnTo>
                          <a:pt x="137" y="28"/>
                        </a:lnTo>
                        <a:lnTo>
                          <a:pt x="130" y="29"/>
                        </a:lnTo>
                        <a:lnTo>
                          <a:pt x="121" y="25"/>
                        </a:lnTo>
                        <a:lnTo>
                          <a:pt x="109" y="21"/>
                        </a:lnTo>
                        <a:lnTo>
                          <a:pt x="98" y="17"/>
                        </a:lnTo>
                        <a:lnTo>
                          <a:pt x="91" y="15"/>
                        </a:lnTo>
                        <a:lnTo>
                          <a:pt x="78" y="12"/>
                        </a:lnTo>
                        <a:lnTo>
                          <a:pt x="66" y="8"/>
                        </a:lnTo>
                        <a:lnTo>
                          <a:pt x="54" y="4"/>
                        </a:lnTo>
                        <a:lnTo>
                          <a:pt x="41" y="1"/>
                        </a:lnTo>
                        <a:lnTo>
                          <a:pt x="28" y="0"/>
                        </a:lnTo>
                        <a:lnTo>
                          <a:pt x="15" y="0"/>
                        </a:lnTo>
                        <a:lnTo>
                          <a:pt x="12" y="1"/>
                        </a:lnTo>
                        <a:lnTo>
                          <a:pt x="7" y="4"/>
                        </a:lnTo>
                        <a:lnTo>
                          <a:pt x="3" y="7"/>
                        </a:lnTo>
                        <a:lnTo>
                          <a:pt x="0" y="10"/>
                        </a:lnTo>
                        <a:lnTo>
                          <a:pt x="5" y="10"/>
                        </a:lnTo>
                        <a:lnTo>
                          <a:pt x="12" y="11"/>
                        </a:lnTo>
                        <a:lnTo>
                          <a:pt x="18" y="12"/>
                        </a:lnTo>
                        <a:lnTo>
                          <a:pt x="23" y="11"/>
                        </a:lnTo>
                        <a:lnTo>
                          <a:pt x="29" y="10"/>
                        </a:lnTo>
                        <a:lnTo>
                          <a:pt x="38" y="10"/>
                        </a:lnTo>
                        <a:lnTo>
                          <a:pt x="50" y="10"/>
                        </a:lnTo>
                        <a:lnTo>
                          <a:pt x="60" y="12"/>
                        </a:lnTo>
                        <a:lnTo>
                          <a:pt x="70" y="13"/>
                        </a:lnTo>
                        <a:lnTo>
                          <a:pt x="79" y="15"/>
                        </a:lnTo>
                        <a:lnTo>
                          <a:pt x="89" y="16"/>
                        </a:lnTo>
                        <a:lnTo>
                          <a:pt x="98" y="18"/>
                        </a:lnTo>
                        <a:lnTo>
                          <a:pt x="106" y="22"/>
                        </a:lnTo>
                        <a:lnTo>
                          <a:pt x="114" y="26"/>
                        </a:lnTo>
                        <a:lnTo>
                          <a:pt x="123" y="30"/>
                        </a:lnTo>
                        <a:lnTo>
                          <a:pt x="127" y="30"/>
                        </a:lnTo>
                        <a:lnTo>
                          <a:pt x="131" y="30"/>
                        </a:lnTo>
                        <a:lnTo>
                          <a:pt x="137" y="33"/>
                        </a:lnTo>
                        <a:lnTo>
                          <a:pt x="144" y="36"/>
                        </a:lnTo>
                        <a:lnTo>
                          <a:pt x="150" y="38"/>
                        </a:lnTo>
                        <a:lnTo>
                          <a:pt x="158" y="42"/>
                        </a:lnTo>
                        <a:lnTo>
                          <a:pt x="164" y="45"/>
                        </a:lnTo>
                        <a:lnTo>
                          <a:pt x="167" y="47"/>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13" name=""/>
                  <p:cNvSpPr/>
                  <p:nvPr/>
                </p:nvSpPr>
                <p:spPr bwMode="ltGray">
                  <a:xfrm>
                    <a:off x="1985" y="1514"/>
                    <a:ext cx="173" cy="20"/>
                  </a:xfrm>
                  <a:custGeom>
                    <a:rect l="l" t="t" r="r" b="b"/>
                    <a:pathLst>
                      <a:path w="173" h="20">
                        <a:moveTo>
                          <a:pt x="172" y="19"/>
                        </a:moveTo>
                        <a:lnTo>
                          <a:pt x="167" y="17"/>
                        </a:lnTo>
                        <a:lnTo>
                          <a:pt x="163" y="15"/>
                        </a:lnTo>
                        <a:lnTo>
                          <a:pt x="157" y="13"/>
                        </a:lnTo>
                        <a:lnTo>
                          <a:pt x="152" y="11"/>
                        </a:lnTo>
                        <a:lnTo>
                          <a:pt x="146" y="9"/>
                        </a:lnTo>
                        <a:lnTo>
                          <a:pt x="138" y="6"/>
                        </a:lnTo>
                        <a:lnTo>
                          <a:pt x="131" y="2"/>
                        </a:lnTo>
                        <a:lnTo>
                          <a:pt x="125" y="2"/>
                        </a:lnTo>
                        <a:lnTo>
                          <a:pt x="118" y="3"/>
                        </a:lnTo>
                        <a:lnTo>
                          <a:pt x="108" y="5"/>
                        </a:lnTo>
                        <a:lnTo>
                          <a:pt x="103" y="5"/>
                        </a:lnTo>
                        <a:lnTo>
                          <a:pt x="91" y="3"/>
                        </a:lnTo>
                        <a:lnTo>
                          <a:pt x="77" y="1"/>
                        </a:lnTo>
                        <a:lnTo>
                          <a:pt x="67" y="0"/>
                        </a:lnTo>
                        <a:lnTo>
                          <a:pt x="55" y="0"/>
                        </a:lnTo>
                        <a:lnTo>
                          <a:pt x="43" y="0"/>
                        </a:lnTo>
                        <a:lnTo>
                          <a:pt x="35" y="1"/>
                        </a:lnTo>
                        <a:lnTo>
                          <a:pt x="26" y="2"/>
                        </a:lnTo>
                        <a:lnTo>
                          <a:pt x="18" y="3"/>
                        </a:lnTo>
                        <a:lnTo>
                          <a:pt x="9" y="4"/>
                        </a:lnTo>
                        <a:lnTo>
                          <a:pt x="8" y="8"/>
                        </a:lnTo>
                        <a:lnTo>
                          <a:pt x="6" y="11"/>
                        </a:lnTo>
                        <a:lnTo>
                          <a:pt x="4" y="14"/>
                        </a:lnTo>
                        <a:lnTo>
                          <a:pt x="0" y="16"/>
                        </a:lnTo>
                        <a:lnTo>
                          <a:pt x="7" y="15"/>
                        </a:lnTo>
                        <a:lnTo>
                          <a:pt x="15" y="13"/>
                        </a:lnTo>
                        <a:lnTo>
                          <a:pt x="21" y="12"/>
                        </a:lnTo>
                        <a:lnTo>
                          <a:pt x="29" y="11"/>
                        </a:lnTo>
                        <a:lnTo>
                          <a:pt x="36" y="10"/>
                        </a:lnTo>
                        <a:lnTo>
                          <a:pt x="49" y="9"/>
                        </a:lnTo>
                        <a:lnTo>
                          <a:pt x="62" y="8"/>
                        </a:lnTo>
                        <a:lnTo>
                          <a:pt x="77" y="7"/>
                        </a:lnTo>
                        <a:lnTo>
                          <a:pt x="92" y="6"/>
                        </a:lnTo>
                        <a:lnTo>
                          <a:pt x="106" y="6"/>
                        </a:lnTo>
                        <a:lnTo>
                          <a:pt x="118" y="7"/>
                        </a:lnTo>
                        <a:lnTo>
                          <a:pt x="126" y="9"/>
                        </a:lnTo>
                        <a:lnTo>
                          <a:pt x="135" y="11"/>
                        </a:lnTo>
                        <a:lnTo>
                          <a:pt x="145" y="13"/>
                        </a:lnTo>
                        <a:lnTo>
                          <a:pt x="155" y="16"/>
                        </a:lnTo>
                        <a:lnTo>
                          <a:pt x="163" y="17"/>
                        </a:lnTo>
                        <a:lnTo>
                          <a:pt x="172" y="1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grpSp>
      <p:grpSp>
        <p:nvGrpSpPr>
          <p:cNvPr id="50214" name=""/>
          <p:cNvGrpSpPr/>
          <p:nvPr/>
        </p:nvGrpSpPr>
        <p:grpSpPr>
          <a:xfrm>
            <a:off x="6221412" y="4802188"/>
            <a:ext cx="252412" cy="330200"/>
            <a:chOff x="112" y="4288"/>
            <a:chExt cx="439" cy="478"/>
          </a:xfrm>
        </p:grpSpPr>
        <p:grpSp>
          <p:nvGrpSpPr>
            <p:cNvPr id="50215" name=""/>
            <p:cNvGrpSpPr/>
            <p:nvPr/>
          </p:nvGrpSpPr>
          <p:grpSpPr>
            <a:xfrm>
              <a:off x="259" y="4288"/>
              <a:ext cx="148" cy="478"/>
              <a:chOff x="259" y="4288"/>
              <a:chExt cx="148" cy="478"/>
            </a:xfrm>
          </p:grpSpPr>
          <p:sp>
            <p:nvSpPr>
              <p:cNvPr id="50216" name=""/>
              <p:cNvSpPr/>
              <p:nvPr/>
            </p:nvSpPr>
            <p:spPr>
              <a:xfrm>
                <a:off x="260" y="4288"/>
                <a:ext cx="147" cy="478"/>
              </a:xfrm>
              <a:custGeom>
                <a:rect l="l" t="t" r="r" b="b"/>
                <a:pathLst>
                  <a:path w="147" h="478">
                    <a:moveTo>
                      <a:pt x="49" y="188"/>
                    </a:moveTo>
                    <a:lnTo>
                      <a:pt x="131" y="472"/>
                    </a:lnTo>
                    <a:lnTo>
                      <a:pt x="135" y="475"/>
                    </a:lnTo>
                    <a:lnTo>
                      <a:pt x="139" y="477"/>
                    </a:lnTo>
                    <a:lnTo>
                      <a:pt x="142" y="475"/>
                    </a:lnTo>
                    <a:lnTo>
                      <a:pt x="144" y="472"/>
                    </a:lnTo>
                    <a:lnTo>
                      <a:pt x="146" y="468"/>
                    </a:lnTo>
                    <a:lnTo>
                      <a:pt x="146" y="463"/>
                    </a:lnTo>
                    <a:lnTo>
                      <a:pt x="143" y="455"/>
                    </a:lnTo>
                    <a:lnTo>
                      <a:pt x="61" y="176"/>
                    </a:lnTo>
                    <a:lnTo>
                      <a:pt x="9" y="5"/>
                    </a:lnTo>
                    <a:lnTo>
                      <a:pt x="6" y="2"/>
                    </a:lnTo>
                    <a:lnTo>
                      <a:pt x="4" y="1"/>
                    </a:lnTo>
                    <a:lnTo>
                      <a:pt x="1" y="0"/>
                    </a:lnTo>
                    <a:lnTo>
                      <a:pt x="0" y="2"/>
                    </a:lnTo>
                    <a:lnTo>
                      <a:pt x="0" y="6"/>
                    </a:lnTo>
                    <a:lnTo>
                      <a:pt x="0" y="10"/>
                    </a:lnTo>
                    <a:lnTo>
                      <a:pt x="49" y="188"/>
                    </a:lnTo>
                  </a:path>
                </a:pathLst>
              </a:custGeom>
              <a:solidFill>
                <a:srgbClr val="C0C0C0"/>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17" name=""/>
              <p:cNvSpPr/>
              <p:nvPr/>
            </p:nvSpPr>
            <p:spPr>
              <a:xfrm>
                <a:off x="259" y="4289"/>
                <a:ext cx="146" cy="477"/>
              </a:xfrm>
              <a:custGeom>
                <a:rect l="l" t="t" r="r" b="b"/>
                <a:pathLst>
                  <a:path w="146" h="477">
                    <a:moveTo>
                      <a:pt x="50" y="186"/>
                    </a:moveTo>
                    <a:lnTo>
                      <a:pt x="131" y="471"/>
                    </a:lnTo>
                    <a:lnTo>
                      <a:pt x="133" y="474"/>
                    </a:lnTo>
                    <a:lnTo>
                      <a:pt x="138" y="476"/>
                    </a:lnTo>
                    <a:lnTo>
                      <a:pt x="141" y="474"/>
                    </a:lnTo>
                    <a:lnTo>
                      <a:pt x="144" y="473"/>
                    </a:lnTo>
                    <a:lnTo>
                      <a:pt x="145" y="467"/>
                    </a:lnTo>
                    <a:lnTo>
                      <a:pt x="145" y="462"/>
                    </a:lnTo>
                    <a:lnTo>
                      <a:pt x="143" y="454"/>
                    </a:lnTo>
                    <a:lnTo>
                      <a:pt x="61" y="174"/>
                    </a:lnTo>
                    <a:lnTo>
                      <a:pt x="9" y="4"/>
                    </a:lnTo>
                    <a:lnTo>
                      <a:pt x="6" y="2"/>
                    </a:lnTo>
                    <a:lnTo>
                      <a:pt x="4" y="0"/>
                    </a:lnTo>
                    <a:lnTo>
                      <a:pt x="2" y="0"/>
                    </a:lnTo>
                    <a:lnTo>
                      <a:pt x="1" y="2"/>
                    </a:lnTo>
                    <a:lnTo>
                      <a:pt x="0" y="5"/>
                    </a:lnTo>
                    <a:lnTo>
                      <a:pt x="0" y="9"/>
                    </a:lnTo>
                    <a:lnTo>
                      <a:pt x="50" y="186"/>
                    </a:lnTo>
                  </a:path>
                </a:pathLst>
              </a:custGeom>
              <a:solidFill>
                <a:srgbClr val="9F9F9F"/>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0218" name=""/>
            <p:cNvGrpSpPr/>
            <p:nvPr/>
          </p:nvGrpSpPr>
          <p:grpSpPr>
            <a:xfrm>
              <a:off x="112" y="4295"/>
              <a:ext cx="439" cy="321"/>
              <a:chOff x="112" y="4295"/>
              <a:chExt cx="439" cy="321"/>
            </a:xfrm>
          </p:grpSpPr>
          <p:sp>
            <p:nvSpPr>
              <p:cNvPr id="50219" name=""/>
              <p:cNvSpPr/>
              <p:nvPr/>
            </p:nvSpPr>
            <p:spPr>
              <a:xfrm>
                <a:off x="191" y="4304"/>
                <a:ext cx="273" cy="276"/>
              </a:xfrm>
              <a:custGeom>
                <a:rect l="l" t="t" r="r" b="b"/>
                <a:pathLst>
                  <a:path w="273" h="276">
                    <a:moveTo>
                      <a:pt x="30" y="48"/>
                    </a:moveTo>
                    <a:lnTo>
                      <a:pt x="43" y="32"/>
                    </a:lnTo>
                    <a:lnTo>
                      <a:pt x="55" y="21"/>
                    </a:lnTo>
                    <a:lnTo>
                      <a:pt x="69" y="13"/>
                    </a:lnTo>
                    <a:lnTo>
                      <a:pt x="78" y="8"/>
                    </a:lnTo>
                    <a:lnTo>
                      <a:pt x="92" y="4"/>
                    </a:lnTo>
                    <a:lnTo>
                      <a:pt x="108" y="0"/>
                    </a:lnTo>
                    <a:lnTo>
                      <a:pt x="123" y="0"/>
                    </a:lnTo>
                    <a:lnTo>
                      <a:pt x="144" y="4"/>
                    </a:lnTo>
                    <a:lnTo>
                      <a:pt x="154" y="9"/>
                    </a:lnTo>
                    <a:lnTo>
                      <a:pt x="173" y="20"/>
                    </a:lnTo>
                    <a:lnTo>
                      <a:pt x="194" y="36"/>
                    </a:lnTo>
                    <a:lnTo>
                      <a:pt x="213" y="55"/>
                    </a:lnTo>
                    <a:lnTo>
                      <a:pt x="232" y="75"/>
                    </a:lnTo>
                    <a:lnTo>
                      <a:pt x="247" y="105"/>
                    </a:lnTo>
                    <a:lnTo>
                      <a:pt x="265" y="128"/>
                    </a:lnTo>
                    <a:lnTo>
                      <a:pt x="272" y="165"/>
                    </a:lnTo>
                    <a:lnTo>
                      <a:pt x="268" y="156"/>
                    </a:lnTo>
                    <a:lnTo>
                      <a:pt x="265" y="150"/>
                    </a:lnTo>
                    <a:lnTo>
                      <a:pt x="261" y="146"/>
                    </a:lnTo>
                    <a:lnTo>
                      <a:pt x="256" y="142"/>
                    </a:lnTo>
                    <a:lnTo>
                      <a:pt x="253" y="138"/>
                    </a:lnTo>
                    <a:lnTo>
                      <a:pt x="247" y="136"/>
                    </a:lnTo>
                    <a:lnTo>
                      <a:pt x="242" y="133"/>
                    </a:lnTo>
                    <a:lnTo>
                      <a:pt x="237" y="132"/>
                    </a:lnTo>
                    <a:lnTo>
                      <a:pt x="232" y="132"/>
                    </a:lnTo>
                    <a:lnTo>
                      <a:pt x="226" y="132"/>
                    </a:lnTo>
                    <a:lnTo>
                      <a:pt x="220" y="133"/>
                    </a:lnTo>
                    <a:lnTo>
                      <a:pt x="215" y="134"/>
                    </a:lnTo>
                    <a:lnTo>
                      <a:pt x="209" y="137"/>
                    </a:lnTo>
                    <a:lnTo>
                      <a:pt x="205" y="141"/>
                    </a:lnTo>
                    <a:lnTo>
                      <a:pt x="201" y="144"/>
                    </a:lnTo>
                    <a:lnTo>
                      <a:pt x="196" y="149"/>
                    </a:lnTo>
                    <a:lnTo>
                      <a:pt x="193" y="155"/>
                    </a:lnTo>
                    <a:lnTo>
                      <a:pt x="190" y="161"/>
                    </a:lnTo>
                    <a:lnTo>
                      <a:pt x="187" y="167"/>
                    </a:lnTo>
                    <a:lnTo>
                      <a:pt x="186" y="175"/>
                    </a:lnTo>
                    <a:lnTo>
                      <a:pt x="184" y="181"/>
                    </a:lnTo>
                    <a:lnTo>
                      <a:pt x="185" y="190"/>
                    </a:lnTo>
                    <a:lnTo>
                      <a:pt x="186" y="196"/>
                    </a:lnTo>
                    <a:lnTo>
                      <a:pt x="187" y="203"/>
                    </a:lnTo>
                    <a:lnTo>
                      <a:pt x="166" y="150"/>
                    </a:lnTo>
                    <a:lnTo>
                      <a:pt x="98" y="175"/>
                    </a:lnTo>
                    <a:lnTo>
                      <a:pt x="99" y="225"/>
                    </a:lnTo>
                    <a:lnTo>
                      <a:pt x="102" y="239"/>
                    </a:lnTo>
                    <a:lnTo>
                      <a:pt x="99" y="231"/>
                    </a:lnTo>
                    <a:lnTo>
                      <a:pt x="96" y="226"/>
                    </a:lnTo>
                    <a:lnTo>
                      <a:pt x="92" y="221"/>
                    </a:lnTo>
                    <a:lnTo>
                      <a:pt x="87" y="217"/>
                    </a:lnTo>
                    <a:lnTo>
                      <a:pt x="83" y="212"/>
                    </a:lnTo>
                    <a:lnTo>
                      <a:pt x="78" y="210"/>
                    </a:lnTo>
                    <a:lnTo>
                      <a:pt x="73" y="207"/>
                    </a:lnTo>
                    <a:lnTo>
                      <a:pt x="68" y="206"/>
                    </a:lnTo>
                    <a:lnTo>
                      <a:pt x="63" y="204"/>
                    </a:lnTo>
                    <a:lnTo>
                      <a:pt x="58" y="204"/>
                    </a:lnTo>
                    <a:lnTo>
                      <a:pt x="53" y="206"/>
                    </a:lnTo>
                    <a:lnTo>
                      <a:pt x="48" y="206"/>
                    </a:lnTo>
                    <a:lnTo>
                      <a:pt x="43" y="208"/>
                    </a:lnTo>
                    <a:lnTo>
                      <a:pt x="38" y="211"/>
                    </a:lnTo>
                    <a:lnTo>
                      <a:pt x="33" y="214"/>
                    </a:lnTo>
                    <a:lnTo>
                      <a:pt x="28" y="218"/>
                    </a:lnTo>
                    <a:lnTo>
                      <a:pt x="25" y="222"/>
                    </a:lnTo>
                    <a:lnTo>
                      <a:pt x="22" y="226"/>
                    </a:lnTo>
                    <a:lnTo>
                      <a:pt x="19" y="231"/>
                    </a:lnTo>
                    <a:lnTo>
                      <a:pt x="17" y="238"/>
                    </a:lnTo>
                    <a:lnTo>
                      <a:pt x="15" y="243"/>
                    </a:lnTo>
                    <a:lnTo>
                      <a:pt x="14" y="252"/>
                    </a:lnTo>
                    <a:lnTo>
                      <a:pt x="14" y="258"/>
                    </a:lnTo>
                    <a:lnTo>
                      <a:pt x="15" y="264"/>
                    </a:lnTo>
                    <a:lnTo>
                      <a:pt x="17" y="275"/>
                    </a:lnTo>
                    <a:lnTo>
                      <a:pt x="12" y="262"/>
                    </a:lnTo>
                    <a:lnTo>
                      <a:pt x="3" y="229"/>
                    </a:lnTo>
                    <a:lnTo>
                      <a:pt x="2" y="207"/>
                    </a:lnTo>
                    <a:lnTo>
                      <a:pt x="0" y="173"/>
                    </a:lnTo>
                    <a:lnTo>
                      <a:pt x="0" y="144"/>
                    </a:lnTo>
                    <a:lnTo>
                      <a:pt x="4" y="119"/>
                    </a:lnTo>
                    <a:lnTo>
                      <a:pt x="11" y="84"/>
                    </a:lnTo>
                    <a:lnTo>
                      <a:pt x="30" y="48"/>
                    </a:lnTo>
                  </a:path>
                </a:pathLst>
              </a:custGeom>
              <a:solidFill>
                <a:srgbClr val="FFFFFF"/>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0220" name=""/>
              <p:cNvSpPr/>
              <p:nvPr/>
            </p:nvSpPr>
            <p:spPr>
              <a:xfrm>
                <a:off x="112" y="4295"/>
                <a:ext cx="439" cy="321"/>
              </a:xfrm>
              <a:custGeom>
                <a:rect l="l" t="t" r="r" b="b"/>
                <a:pathLst>
                  <a:path w="439" h="321">
                    <a:moveTo>
                      <a:pt x="172" y="12"/>
                    </a:moveTo>
                    <a:lnTo>
                      <a:pt x="162" y="16"/>
                    </a:lnTo>
                    <a:lnTo>
                      <a:pt x="157" y="17"/>
                    </a:lnTo>
                    <a:lnTo>
                      <a:pt x="152" y="20"/>
                    </a:lnTo>
                    <a:lnTo>
                      <a:pt x="146" y="22"/>
                    </a:lnTo>
                    <a:lnTo>
                      <a:pt x="138" y="26"/>
                    </a:lnTo>
                    <a:lnTo>
                      <a:pt x="132" y="30"/>
                    </a:lnTo>
                    <a:lnTo>
                      <a:pt x="126" y="33"/>
                    </a:lnTo>
                    <a:lnTo>
                      <a:pt x="119" y="38"/>
                    </a:lnTo>
                    <a:lnTo>
                      <a:pt x="113" y="43"/>
                    </a:lnTo>
                    <a:lnTo>
                      <a:pt x="107" y="47"/>
                    </a:lnTo>
                    <a:lnTo>
                      <a:pt x="101" y="52"/>
                    </a:lnTo>
                    <a:lnTo>
                      <a:pt x="94" y="57"/>
                    </a:lnTo>
                    <a:lnTo>
                      <a:pt x="88" y="61"/>
                    </a:lnTo>
                    <a:lnTo>
                      <a:pt x="83" y="67"/>
                    </a:lnTo>
                    <a:lnTo>
                      <a:pt x="77" y="72"/>
                    </a:lnTo>
                    <a:lnTo>
                      <a:pt x="72" y="79"/>
                    </a:lnTo>
                    <a:lnTo>
                      <a:pt x="66" y="84"/>
                    </a:lnTo>
                    <a:lnTo>
                      <a:pt x="61" y="90"/>
                    </a:lnTo>
                    <a:lnTo>
                      <a:pt x="57" y="96"/>
                    </a:lnTo>
                    <a:lnTo>
                      <a:pt x="51" y="103"/>
                    </a:lnTo>
                    <a:lnTo>
                      <a:pt x="46" y="110"/>
                    </a:lnTo>
                    <a:lnTo>
                      <a:pt x="41" y="118"/>
                    </a:lnTo>
                    <a:lnTo>
                      <a:pt x="36" y="126"/>
                    </a:lnTo>
                    <a:lnTo>
                      <a:pt x="31" y="134"/>
                    </a:lnTo>
                    <a:lnTo>
                      <a:pt x="27" y="141"/>
                    </a:lnTo>
                    <a:lnTo>
                      <a:pt x="23" y="150"/>
                    </a:lnTo>
                    <a:lnTo>
                      <a:pt x="18" y="160"/>
                    </a:lnTo>
                    <a:lnTo>
                      <a:pt x="15" y="169"/>
                    </a:lnTo>
                    <a:lnTo>
                      <a:pt x="12" y="177"/>
                    </a:lnTo>
                    <a:lnTo>
                      <a:pt x="9" y="186"/>
                    </a:lnTo>
                    <a:lnTo>
                      <a:pt x="6" y="196"/>
                    </a:lnTo>
                    <a:lnTo>
                      <a:pt x="4" y="207"/>
                    </a:lnTo>
                    <a:lnTo>
                      <a:pt x="3" y="216"/>
                    </a:lnTo>
                    <a:lnTo>
                      <a:pt x="1" y="227"/>
                    </a:lnTo>
                    <a:lnTo>
                      <a:pt x="0" y="239"/>
                    </a:lnTo>
                    <a:lnTo>
                      <a:pt x="0" y="250"/>
                    </a:lnTo>
                    <a:lnTo>
                      <a:pt x="0" y="260"/>
                    </a:lnTo>
                    <a:lnTo>
                      <a:pt x="0" y="270"/>
                    </a:lnTo>
                    <a:lnTo>
                      <a:pt x="0" y="278"/>
                    </a:lnTo>
                    <a:lnTo>
                      <a:pt x="1" y="286"/>
                    </a:lnTo>
                    <a:lnTo>
                      <a:pt x="3" y="294"/>
                    </a:lnTo>
                    <a:lnTo>
                      <a:pt x="4" y="302"/>
                    </a:lnTo>
                    <a:lnTo>
                      <a:pt x="6" y="310"/>
                    </a:lnTo>
                    <a:lnTo>
                      <a:pt x="9" y="320"/>
                    </a:lnTo>
                    <a:lnTo>
                      <a:pt x="7" y="310"/>
                    </a:lnTo>
                    <a:lnTo>
                      <a:pt x="7" y="302"/>
                    </a:lnTo>
                    <a:lnTo>
                      <a:pt x="7" y="295"/>
                    </a:lnTo>
                    <a:lnTo>
                      <a:pt x="9" y="289"/>
                    </a:lnTo>
                    <a:lnTo>
                      <a:pt x="10" y="282"/>
                    </a:lnTo>
                    <a:lnTo>
                      <a:pt x="13" y="276"/>
                    </a:lnTo>
                    <a:lnTo>
                      <a:pt x="16" y="271"/>
                    </a:lnTo>
                    <a:lnTo>
                      <a:pt x="21" y="264"/>
                    </a:lnTo>
                    <a:lnTo>
                      <a:pt x="25" y="260"/>
                    </a:lnTo>
                    <a:lnTo>
                      <a:pt x="29" y="258"/>
                    </a:lnTo>
                    <a:lnTo>
                      <a:pt x="33" y="255"/>
                    </a:lnTo>
                    <a:lnTo>
                      <a:pt x="39" y="252"/>
                    </a:lnTo>
                    <a:lnTo>
                      <a:pt x="45" y="251"/>
                    </a:lnTo>
                    <a:lnTo>
                      <a:pt x="50" y="250"/>
                    </a:lnTo>
                    <a:lnTo>
                      <a:pt x="55" y="250"/>
                    </a:lnTo>
                    <a:lnTo>
                      <a:pt x="60" y="251"/>
                    </a:lnTo>
                    <a:lnTo>
                      <a:pt x="66" y="252"/>
                    </a:lnTo>
                    <a:lnTo>
                      <a:pt x="72" y="255"/>
                    </a:lnTo>
                    <a:lnTo>
                      <a:pt x="75" y="258"/>
                    </a:lnTo>
                    <a:lnTo>
                      <a:pt x="81" y="260"/>
                    </a:lnTo>
                    <a:lnTo>
                      <a:pt x="85" y="266"/>
                    </a:lnTo>
                    <a:lnTo>
                      <a:pt x="89" y="271"/>
                    </a:lnTo>
                    <a:lnTo>
                      <a:pt x="93" y="278"/>
                    </a:lnTo>
                    <a:lnTo>
                      <a:pt x="96" y="285"/>
                    </a:lnTo>
                    <a:lnTo>
                      <a:pt x="94" y="276"/>
                    </a:lnTo>
                    <a:lnTo>
                      <a:pt x="92" y="268"/>
                    </a:lnTo>
                    <a:lnTo>
                      <a:pt x="89" y="259"/>
                    </a:lnTo>
                    <a:lnTo>
                      <a:pt x="87" y="248"/>
                    </a:lnTo>
                    <a:lnTo>
                      <a:pt x="86" y="239"/>
                    </a:lnTo>
                    <a:lnTo>
                      <a:pt x="84" y="229"/>
                    </a:lnTo>
                    <a:lnTo>
                      <a:pt x="83" y="220"/>
                    </a:lnTo>
                    <a:lnTo>
                      <a:pt x="82" y="211"/>
                    </a:lnTo>
                    <a:lnTo>
                      <a:pt x="81" y="200"/>
                    </a:lnTo>
                    <a:lnTo>
                      <a:pt x="81" y="189"/>
                    </a:lnTo>
                    <a:lnTo>
                      <a:pt x="81" y="178"/>
                    </a:lnTo>
                    <a:lnTo>
                      <a:pt x="81" y="166"/>
                    </a:lnTo>
                    <a:lnTo>
                      <a:pt x="82" y="155"/>
                    </a:lnTo>
                    <a:lnTo>
                      <a:pt x="83" y="147"/>
                    </a:lnTo>
                    <a:lnTo>
                      <a:pt x="84" y="138"/>
                    </a:lnTo>
                    <a:lnTo>
                      <a:pt x="85" y="129"/>
                    </a:lnTo>
                    <a:lnTo>
                      <a:pt x="87" y="119"/>
                    </a:lnTo>
                    <a:lnTo>
                      <a:pt x="90" y="111"/>
                    </a:lnTo>
                    <a:lnTo>
                      <a:pt x="92" y="103"/>
                    </a:lnTo>
                    <a:lnTo>
                      <a:pt x="93" y="96"/>
                    </a:lnTo>
                    <a:lnTo>
                      <a:pt x="96" y="91"/>
                    </a:lnTo>
                    <a:lnTo>
                      <a:pt x="99" y="86"/>
                    </a:lnTo>
                    <a:lnTo>
                      <a:pt x="102" y="77"/>
                    </a:lnTo>
                    <a:lnTo>
                      <a:pt x="105" y="69"/>
                    </a:lnTo>
                    <a:lnTo>
                      <a:pt x="109" y="63"/>
                    </a:lnTo>
                    <a:lnTo>
                      <a:pt x="113" y="57"/>
                    </a:lnTo>
                    <a:lnTo>
                      <a:pt x="117" y="52"/>
                    </a:lnTo>
                    <a:lnTo>
                      <a:pt x="123" y="45"/>
                    </a:lnTo>
                    <a:lnTo>
                      <a:pt x="127" y="40"/>
                    </a:lnTo>
                    <a:lnTo>
                      <a:pt x="132" y="34"/>
                    </a:lnTo>
                    <a:lnTo>
                      <a:pt x="138" y="30"/>
                    </a:lnTo>
                    <a:lnTo>
                      <a:pt x="144" y="26"/>
                    </a:lnTo>
                    <a:lnTo>
                      <a:pt x="150" y="22"/>
                    </a:lnTo>
                    <a:lnTo>
                      <a:pt x="154" y="21"/>
                    </a:lnTo>
                    <a:lnTo>
                      <a:pt x="151" y="25"/>
                    </a:lnTo>
                    <a:lnTo>
                      <a:pt x="149" y="30"/>
                    </a:lnTo>
                    <a:lnTo>
                      <a:pt x="147" y="38"/>
                    </a:lnTo>
                    <a:lnTo>
                      <a:pt x="147" y="47"/>
                    </a:lnTo>
                    <a:lnTo>
                      <a:pt x="146" y="53"/>
                    </a:lnTo>
                    <a:lnTo>
                      <a:pt x="146" y="63"/>
                    </a:lnTo>
                    <a:lnTo>
                      <a:pt x="146" y="71"/>
                    </a:lnTo>
                    <a:lnTo>
                      <a:pt x="146" y="77"/>
                    </a:lnTo>
                    <a:lnTo>
                      <a:pt x="147" y="87"/>
                    </a:lnTo>
                    <a:lnTo>
                      <a:pt x="147" y="98"/>
                    </a:lnTo>
                    <a:lnTo>
                      <a:pt x="149" y="107"/>
                    </a:lnTo>
                    <a:lnTo>
                      <a:pt x="150" y="116"/>
                    </a:lnTo>
                    <a:lnTo>
                      <a:pt x="152" y="129"/>
                    </a:lnTo>
                    <a:lnTo>
                      <a:pt x="154" y="139"/>
                    </a:lnTo>
                    <a:lnTo>
                      <a:pt x="156" y="151"/>
                    </a:lnTo>
                    <a:lnTo>
                      <a:pt x="159" y="162"/>
                    </a:lnTo>
                    <a:lnTo>
                      <a:pt x="161" y="172"/>
                    </a:lnTo>
                    <a:lnTo>
                      <a:pt x="163" y="181"/>
                    </a:lnTo>
                    <a:lnTo>
                      <a:pt x="165" y="190"/>
                    </a:lnTo>
                    <a:lnTo>
                      <a:pt x="168" y="200"/>
                    </a:lnTo>
                    <a:lnTo>
                      <a:pt x="171" y="209"/>
                    </a:lnTo>
                    <a:lnTo>
                      <a:pt x="174" y="220"/>
                    </a:lnTo>
                    <a:lnTo>
                      <a:pt x="176" y="229"/>
                    </a:lnTo>
                    <a:lnTo>
                      <a:pt x="178" y="237"/>
                    </a:lnTo>
                    <a:lnTo>
                      <a:pt x="181" y="248"/>
                    </a:lnTo>
                    <a:lnTo>
                      <a:pt x="180" y="240"/>
                    </a:lnTo>
                    <a:lnTo>
                      <a:pt x="179" y="231"/>
                    </a:lnTo>
                    <a:lnTo>
                      <a:pt x="180" y="223"/>
                    </a:lnTo>
                    <a:lnTo>
                      <a:pt x="180" y="216"/>
                    </a:lnTo>
                    <a:lnTo>
                      <a:pt x="183" y="209"/>
                    </a:lnTo>
                    <a:lnTo>
                      <a:pt x="186" y="203"/>
                    </a:lnTo>
                    <a:lnTo>
                      <a:pt x="189" y="196"/>
                    </a:lnTo>
                    <a:lnTo>
                      <a:pt x="193" y="190"/>
                    </a:lnTo>
                    <a:lnTo>
                      <a:pt x="198" y="186"/>
                    </a:lnTo>
                    <a:lnTo>
                      <a:pt x="204" y="182"/>
                    </a:lnTo>
                    <a:lnTo>
                      <a:pt x="210" y="178"/>
                    </a:lnTo>
                    <a:lnTo>
                      <a:pt x="217" y="178"/>
                    </a:lnTo>
                    <a:lnTo>
                      <a:pt x="223" y="177"/>
                    </a:lnTo>
                    <a:lnTo>
                      <a:pt x="230" y="177"/>
                    </a:lnTo>
                    <a:lnTo>
                      <a:pt x="236" y="178"/>
                    </a:lnTo>
                    <a:lnTo>
                      <a:pt x="243" y="181"/>
                    </a:lnTo>
                    <a:lnTo>
                      <a:pt x="247" y="184"/>
                    </a:lnTo>
                    <a:lnTo>
                      <a:pt x="252" y="188"/>
                    </a:lnTo>
                    <a:lnTo>
                      <a:pt x="256" y="193"/>
                    </a:lnTo>
                    <a:lnTo>
                      <a:pt x="261" y="198"/>
                    </a:lnTo>
                    <a:lnTo>
                      <a:pt x="267" y="212"/>
                    </a:lnTo>
                    <a:lnTo>
                      <a:pt x="262" y="198"/>
                    </a:lnTo>
                    <a:lnTo>
                      <a:pt x="259" y="190"/>
                    </a:lnTo>
                    <a:lnTo>
                      <a:pt x="257" y="184"/>
                    </a:lnTo>
                    <a:lnTo>
                      <a:pt x="255" y="176"/>
                    </a:lnTo>
                    <a:lnTo>
                      <a:pt x="252" y="168"/>
                    </a:lnTo>
                    <a:lnTo>
                      <a:pt x="248" y="158"/>
                    </a:lnTo>
                    <a:lnTo>
                      <a:pt x="244" y="149"/>
                    </a:lnTo>
                    <a:lnTo>
                      <a:pt x="241" y="139"/>
                    </a:lnTo>
                    <a:lnTo>
                      <a:pt x="238" y="131"/>
                    </a:lnTo>
                    <a:lnTo>
                      <a:pt x="234" y="123"/>
                    </a:lnTo>
                    <a:lnTo>
                      <a:pt x="231" y="115"/>
                    </a:lnTo>
                    <a:lnTo>
                      <a:pt x="227" y="106"/>
                    </a:lnTo>
                    <a:lnTo>
                      <a:pt x="222" y="98"/>
                    </a:lnTo>
                    <a:lnTo>
                      <a:pt x="219" y="90"/>
                    </a:lnTo>
                    <a:lnTo>
                      <a:pt x="215" y="83"/>
                    </a:lnTo>
                    <a:lnTo>
                      <a:pt x="211" y="75"/>
                    </a:lnTo>
                    <a:lnTo>
                      <a:pt x="207" y="68"/>
                    </a:lnTo>
                    <a:lnTo>
                      <a:pt x="204" y="61"/>
                    </a:lnTo>
                    <a:lnTo>
                      <a:pt x="201" y="55"/>
                    </a:lnTo>
                    <a:lnTo>
                      <a:pt x="196" y="49"/>
                    </a:lnTo>
                    <a:lnTo>
                      <a:pt x="192" y="44"/>
                    </a:lnTo>
                    <a:lnTo>
                      <a:pt x="188" y="37"/>
                    </a:lnTo>
                    <a:lnTo>
                      <a:pt x="184" y="32"/>
                    </a:lnTo>
                    <a:lnTo>
                      <a:pt x="180" y="28"/>
                    </a:lnTo>
                    <a:lnTo>
                      <a:pt x="175" y="24"/>
                    </a:lnTo>
                    <a:lnTo>
                      <a:pt x="170" y="20"/>
                    </a:lnTo>
                    <a:lnTo>
                      <a:pt x="165" y="18"/>
                    </a:lnTo>
                    <a:lnTo>
                      <a:pt x="161" y="17"/>
                    </a:lnTo>
                    <a:lnTo>
                      <a:pt x="169" y="14"/>
                    </a:lnTo>
                    <a:lnTo>
                      <a:pt x="176" y="13"/>
                    </a:lnTo>
                    <a:lnTo>
                      <a:pt x="183" y="12"/>
                    </a:lnTo>
                    <a:lnTo>
                      <a:pt x="190" y="12"/>
                    </a:lnTo>
                    <a:lnTo>
                      <a:pt x="198" y="12"/>
                    </a:lnTo>
                    <a:lnTo>
                      <a:pt x="205" y="12"/>
                    </a:lnTo>
                    <a:lnTo>
                      <a:pt x="211" y="13"/>
                    </a:lnTo>
                    <a:lnTo>
                      <a:pt x="217" y="14"/>
                    </a:lnTo>
                    <a:lnTo>
                      <a:pt x="224" y="17"/>
                    </a:lnTo>
                    <a:lnTo>
                      <a:pt x="231" y="20"/>
                    </a:lnTo>
                    <a:lnTo>
                      <a:pt x="238" y="24"/>
                    </a:lnTo>
                    <a:lnTo>
                      <a:pt x="245" y="26"/>
                    </a:lnTo>
                    <a:lnTo>
                      <a:pt x="251" y="30"/>
                    </a:lnTo>
                    <a:lnTo>
                      <a:pt x="256" y="33"/>
                    </a:lnTo>
                    <a:lnTo>
                      <a:pt x="261" y="37"/>
                    </a:lnTo>
                    <a:lnTo>
                      <a:pt x="267" y="43"/>
                    </a:lnTo>
                    <a:lnTo>
                      <a:pt x="273" y="47"/>
                    </a:lnTo>
                    <a:lnTo>
                      <a:pt x="278" y="52"/>
                    </a:lnTo>
                    <a:lnTo>
                      <a:pt x="284" y="57"/>
                    </a:lnTo>
                    <a:lnTo>
                      <a:pt x="289" y="63"/>
                    </a:lnTo>
                    <a:lnTo>
                      <a:pt x="294" y="68"/>
                    </a:lnTo>
                    <a:lnTo>
                      <a:pt x="298" y="73"/>
                    </a:lnTo>
                    <a:lnTo>
                      <a:pt x="303" y="80"/>
                    </a:lnTo>
                    <a:lnTo>
                      <a:pt x="308" y="87"/>
                    </a:lnTo>
                    <a:lnTo>
                      <a:pt x="312" y="92"/>
                    </a:lnTo>
                    <a:lnTo>
                      <a:pt x="315" y="99"/>
                    </a:lnTo>
                    <a:lnTo>
                      <a:pt x="320" y="106"/>
                    </a:lnTo>
                    <a:lnTo>
                      <a:pt x="324" y="112"/>
                    </a:lnTo>
                    <a:lnTo>
                      <a:pt x="327" y="119"/>
                    </a:lnTo>
                    <a:lnTo>
                      <a:pt x="331" y="126"/>
                    </a:lnTo>
                    <a:lnTo>
                      <a:pt x="335" y="134"/>
                    </a:lnTo>
                    <a:lnTo>
                      <a:pt x="338" y="141"/>
                    </a:lnTo>
                    <a:lnTo>
                      <a:pt x="341" y="149"/>
                    </a:lnTo>
                    <a:lnTo>
                      <a:pt x="345" y="157"/>
                    </a:lnTo>
                    <a:lnTo>
                      <a:pt x="348" y="165"/>
                    </a:lnTo>
                    <a:lnTo>
                      <a:pt x="351" y="176"/>
                    </a:lnTo>
                    <a:lnTo>
                      <a:pt x="350" y="164"/>
                    </a:lnTo>
                    <a:lnTo>
                      <a:pt x="350" y="157"/>
                    </a:lnTo>
                    <a:lnTo>
                      <a:pt x="350" y="149"/>
                    </a:lnTo>
                    <a:lnTo>
                      <a:pt x="351" y="142"/>
                    </a:lnTo>
                    <a:lnTo>
                      <a:pt x="354" y="135"/>
                    </a:lnTo>
                    <a:lnTo>
                      <a:pt x="356" y="130"/>
                    </a:lnTo>
                    <a:lnTo>
                      <a:pt x="360" y="125"/>
                    </a:lnTo>
                    <a:lnTo>
                      <a:pt x="364" y="119"/>
                    </a:lnTo>
                    <a:lnTo>
                      <a:pt x="369" y="114"/>
                    </a:lnTo>
                    <a:lnTo>
                      <a:pt x="374" y="111"/>
                    </a:lnTo>
                    <a:lnTo>
                      <a:pt x="378" y="108"/>
                    </a:lnTo>
                    <a:lnTo>
                      <a:pt x="383" y="106"/>
                    </a:lnTo>
                    <a:lnTo>
                      <a:pt x="388" y="104"/>
                    </a:lnTo>
                    <a:lnTo>
                      <a:pt x="393" y="103"/>
                    </a:lnTo>
                    <a:lnTo>
                      <a:pt x="398" y="103"/>
                    </a:lnTo>
                    <a:lnTo>
                      <a:pt x="402" y="104"/>
                    </a:lnTo>
                    <a:lnTo>
                      <a:pt x="407" y="106"/>
                    </a:lnTo>
                    <a:lnTo>
                      <a:pt x="412" y="108"/>
                    </a:lnTo>
                    <a:lnTo>
                      <a:pt x="417" y="111"/>
                    </a:lnTo>
                    <a:lnTo>
                      <a:pt x="422" y="114"/>
                    </a:lnTo>
                    <a:lnTo>
                      <a:pt x="426" y="119"/>
                    </a:lnTo>
                    <a:lnTo>
                      <a:pt x="430" y="125"/>
                    </a:lnTo>
                    <a:lnTo>
                      <a:pt x="434" y="130"/>
                    </a:lnTo>
                    <a:lnTo>
                      <a:pt x="438" y="137"/>
                    </a:lnTo>
                    <a:lnTo>
                      <a:pt x="435" y="129"/>
                    </a:lnTo>
                    <a:lnTo>
                      <a:pt x="432" y="123"/>
                    </a:lnTo>
                    <a:lnTo>
                      <a:pt x="430" y="116"/>
                    </a:lnTo>
                    <a:lnTo>
                      <a:pt x="427" y="110"/>
                    </a:lnTo>
                    <a:lnTo>
                      <a:pt x="423" y="103"/>
                    </a:lnTo>
                    <a:lnTo>
                      <a:pt x="420" y="95"/>
                    </a:lnTo>
                    <a:lnTo>
                      <a:pt x="415" y="88"/>
                    </a:lnTo>
                    <a:lnTo>
                      <a:pt x="411" y="83"/>
                    </a:lnTo>
                    <a:lnTo>
                      <a:pt x="407" y="76"/>
                    </a:lnTo>
                    <a:lnTo>
                      <a:pt x="402" y="69"/>
                    </a:lnTo>
                    <a:lnTo>
                      <a:pt x="396" y="64"/>
                    </a:lnTo>
                    <a:lnTo>
                      <a:pt x="392" y="59"/>
                    </a:lnTo>
                    <a:lnTo>
                      <a:pt x="387" y="53"/>
                    </a:lnTo>
                    <a:lnTo>
                      <a:pt x="381" y="48"/>
                    </a:lnTo>
                    <a:lnTo>
                      <a:pt x="375" y="43"/>
                    </a:lnTo>
                    <a:lnTo>
                      <a:pt x="369" y="38"/>
                    </a:lnTo>
                    <a:lnTo>
                      <a:pt x="362" y="33"/>
                    </a:lnTo>
                    <a:lnTo>
                      <a:pt x="356" y="29"/>
                    </a:lnTo>
                    <a:lnTo>
                      <a:pt x="350" y="26"/>
                    </a:lnTo>
                    <a:lnTo>
                      <a:pt x="343" y="22"/>
                    </a:lnTo>
                    <a:lnTo>
                      <a:pt x="337" y="20"/>
                    </a:lnTo>
                    <a:lnTo>
                      <a:pt x="330" y="16"/>
                    </a:lnTo>
                    <a:lnTo>
                      <a:pt x="324" y="13"/>
                    </a:lnTo>
                    <a:lnTo>
                      <a:pt x="317" y="10"/>
                    </a:lnTo>
                    <a:lnTo>
                      <a:pt x="310" y="9"/>
                    </a:lnTo>
                    <a:lnTo>
                      <a:pt x="304" y="6"/>
                    </a:lnTo>
                    <a:lnTo>
                      <a:pt x="297" y="5"/>
                    </a:lnTo>
                    <a:lnTo>
                      <a:pt x="291" y="4"/>
                    </a:lnTo>
                    <a:lnTo>
                      <a:pt x="285" y="2"/>
                    </a:lnTo>
                    <a:lnTo>
                      <a:pt x="279" y="1"/>
                    </a:lnTo>
                    <a:lnTo>
                      <a:pt x="270" y="0"/>
                    </a:lnTo>
                    <a:lnTo>
                      <a:pt x="263" y="0"/>
                    </a:lnTo>
                    <a:lnTo>
                      <a:pt x="256" y="0"/>
                    </a:lnTo>
                    <a:lnTo>
                      <a:pt x="249" y="0"/>
                    </a:lnTo>
                    <a:lnTo>
                      <a:pt x="240" y="0"/>
                    </a:lnTo>
                    <a:lnTo>
                      <a:pt x="232" y="0"/>
                    </a:lnTo>
                    <a:lnTo>
                      <a:pt x="225" y="0"/>
                    </a:lnTo>
                    <a:lnTo>
                      <a:pt x="217" y="1"/>
                    </a:lnTo>
                    <a:lnTo>
                      <a:pt x="209" y="2"/>
                    </a:lnTo>
                    <a:lnTo>
                      <a:pt x="203" y="4"/>
                    </a:lnTo>
                    <a:lnTo>
                      <a:pt x="196" y="5"/>
                    </a:lnTo>
                    <a:lnTo>
                      <a:pt x="189" y="8"/>
                    </a:lnTo>
                    <a:lnTo>
                      <a:pt x="180" y="9"/>
                    </a:lnTo>
                    <a:lnTo>
                      <a:pt x="172" y="12"/>
                    </a:lnTo>
                  </a:path>
                </a:pathLst>
              </a:custGeom>
              <a:solidFill>
                <a:srgbClr val="FF0000"/>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358457" y="1254601"/>
            <a:ext cx="3166375" cy="35484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3644318" y="1254601"/>
            <a:ext cx="3166375" cy="35484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1.png"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chemeClr val="bg1">
                <a:gamma/>
                <a:shade val="76078"/>
                <a:invGamma/>
              </a:schemeClr>
            </a:gs>
          </a:gsLst>
          <a:lin ang="5400000" scaled="1"/>
        </a:gradFill>
      </p:bgPr>
    </p:bg>
    <p:spTree>
      <p:nvGrpSpPr>
        <p:cNvPr id="1" name=""/>
        <p:cNvGrpSpPr/>
        <p:nvPr/>
      </p:nvGrpSpPr>
      <p:grpSpPr/>
      <p:sp>
        <p:nvSpPr>
          <p:cNvPr id="49154" name=""/>
          <p:cNvSpPr/>
          <p:nvPr/>
        </p:nvSpPr>
        <p:spPr>
          <a:xfrm>
            <a:off x="0" y="0"/>
            <a:ext cx="7169150" cy="1030288"/>
          </a:xfrm>
          <a:prstGeom prst="rect">
            <a:avLst/>
          </a:prstGeom>
          <a:gradFill rotWithShape="0">
            <a:gsLst>
              <a:gs pos="0">
                <a:srgbClr val="FFFFFF"/>
              </a:gs>
              <a:gs pos="100000">
                <a:schemeClr val="bg1"/>
              </a:gs>
            </a:gsLst>
            <a:lin ang="5400000" scaled="1"/>
          </a:gradFill>
          <a:ln>
            <a:noFill/>
            <a:miter lim="800000"/>
          </a:ln>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55" name=""/>
          <p:cNvSpPr/>
          <p:nvPr>
            <p:ph type="body" idx="1"/>
          </p:nvPr>
        </p:nvSpPr>
        <p:spPr>
          <a:xfrm>
            <a:off x="447675" y="873125"/>
            <a:ext cx="6302375" cy="4062412"/>
          </a:xfrm>
          <a:prstGeom prst="rect">
            <a:avLst/>
          </a:prstGeom>
          <a:noFill/>
          <a:ln>
            <a:noFill/>
            <a:miter lim="800000"/>
          </a:ln>
        </p:spPr>
        <p:txBody>
          <a:bodyPr lIns="71689" tIns="35844" rIns="71689" bIns="35844">
            <a:noAutofit/>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5"/>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6"/>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7"/>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t>Click to edit Master text styles</a:t>
            </a:r>
          </a:p>
          <a:p>
            <a:pPr lvl="1"/>
            <a:r>
              <a:t>Second level</a:t>
            </a:r>
          </a:p>
          <a:p>
            <a:pPr lvl="2"/>
            <a:r>
              <a:t>Third level</a:t>
            </a:r>
          </a:p>
          <a:p>
            <a:pPr lvl="3"/>
            <a:r>
              <a:t>Fourth level</a:t>
            </a:r>
          </a:p>
          <a:p>
            <a:pPr lvl="4"/>
            <a:r>
              <a:t>Fifth level</a:t>
            </a:r>
          </a:p>
        </p:txBody>
      </p:sp>
      <p:sp>
        <p:nvSpPr>
          <p:cNvPr id="49158" name=""/>
          <p:cNvSpPr/>
          <p:nvPr/>
        </p:nvSpPr>
        <p:spPr bwMode="ltGray">
          <a:xfrm>
            <a:off x="180975" y="136525"/>
            <a:ext cx="657225" cy="612775"/>
          </a:xfrm>
          <a:prstGeom prst="ellipse">
            <a:avLst/>
          </a:prstGeom>
          <a:gradFill rotWithShape="0">
            <a:gsLst>
              <a:gs pos="0">
                <a:schemeClr val="hlink"/>
              </a:gs>
              <a:gs pos="100000">
                <a:schemeClr val="hlink">
                  <a:gamma/>
                  <a:tint val="70196"/>
                  <a:invGamma/>
                </a:schemeClr>
              </a:gs>
            </a:gsLst>
            <a:lin ang="5400000" scaled="1"/>
          </a:gradFill>
          <a:ln>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59" name=""/>
          <p:cNvSpPr/>
          <p:nvPr/>
        </p:nvSpPr>
        <p:spPr>
          <a:xfrm>
            <a:off x="0" y="390525"/>
            <a:ext cx="306388" cy="117475"/>
          </a:xfrm>
          <a:custGeom>
            <a:rect l="l" t="t" r="r" b="b"/>
            <a:pathLst>
              <a:path w="246" h="94">
                <a:moveTo>
                  <a:pt x="0" y="55"/>
                </a:moveTo>
                <a:lnTo>
                  <a:pt x="7" y="52"/>
                </a:lnTo>
                <a:lnTo>
                  <a:pt x="14" y="50"/>
                </a:lnTo>
                <a:lnTo>
                  <a:pt x="22" y="48"/>
                </a:lnTo>
                <a:lnTo>
                  <a:pt x="30" y="48"/>
                </a:lnTo>
                <a:lnTo>
                  <a:pt x="38" y="48"/>
                </a:lnTo>
                <a:lnTo>
                  <a:pt x="45" y="48"/>
                </a:lnTo>
                <a:lnTo>
                  <a:pt x="53" y="50"/>
                </a:lnTo>
                <a:lnTo>
                  <a:pt x="61" y="51"/>
                </a:lnTo>
                <a:lnTo>
                  <a:pt x="69" y="54"/>
                </a:lnTo>
                <a:lnTo>
                  <a:pt x="76" y="56"/>
                </a:lnTo>
                <a:lnTo>
                  <a:pt x="84" y="59"/>
                </a:lnTo>
                <a:lnTo>
                  <a:pt x="92" y="62"/>
                </a:lnTo>
                <a:lnTo>
                  <a:pt x="99" y="65"/>
                </a:lnTo>
                <a:lnTo>
                  <a:pt x="106" y="68"/>
                </a:lnTo>
                <a:lnTo>
                  <a:pt x="113" y="72"/>
                </a:lnTo>
                <a:lnTo>
                  <a:pt x="119" y="75"/>
                </a:lnTo>
                <a:lnTo>
                  <a:pt x="124" y="66"/>
                </a:lnTo>
                <a:lnTo>
                  <a:pt x="130" y="56"/>
                </a:lnTo>
                <a:lnTo>
                  <a:pt x="136" y="48"/>
                </a:lnTo>
                <a:lnTo>
                  <a:pt x="143" y="42"/>
                </a:lnTo>
                <a:lnTo>
                  <a:pt x="150" y="35"/>
                </a:lnTo>
                <a:lnTo>
                  <a:pt x="158" y="29"/>
                </a:lnTo>
                <a:lnTo>
                  <a:pt x="166" y="24"/>
                </a:lnTo>
                <a:lnTo>
                  <a:pt x="175" y="20"/>
                </a:lnTo>
                <a:lnTo>
                  <a:pt x="183" y="16"/>
                </a:lnTo>
                <a:lnTo>
                  <a:pt x="193" y="13"/>
                </a:lnTo>
                <a:lnTo>
                  <a:pt x="201" y="9"/>
                </a:lnTo>
                <a:lnTo>
                  <a:pt x="210" y="7"/>
                </a:lnTo>
                <a:lnTo>
                  <a:pt x="219" y="5"/>
                </a:lnTo>
                <a:lnTo>
                  <a:pt x="228" y="3"/>
                </a:lnTo>
                <a:lnTo>
                  <a:pt x="237" y="1"/>
                </a:lnTo>
                <a:lnTo>
                  <a:pt x="245" y="0"/>
                </a:lnTo>
                <a:lnTo>
                  <a:pt x="237" y="3"/>
                </a:lnTo>
                <a:lnTo>
                  <a:pt x="230" y="7"/>
                </a:lnTo>
                <a:lnTo>
                  <a:pt x="222" y="11"/>
                </a:lnTo>
                <a:lnTo>
                  <a:pt x="214" y="15"/>
                </a:lnTo>
                <a:lnTo>
                  <a:pt x="207" y="19"/>
                </a:lnTo>
                <a:lnTo>
                  <a:pt x="199" y="24"/>
                </a:lnTo>
                <a:lnTo>
                  <a:pt x="191" y="28"/>
                </a:lnTo>
                <a:lnTo>
                  <a:pt x="185" y="33"/>
                </a:lnTo>
                <a:lnTo>
                  <a:pt x="177" y="39"/>
                </a:lnTo>
                <a:lnTo>
                  <a:pt x="170" y="44"/>
                </a:lnTo>
                <a:lnTo>
                  <a:pt x="163" y="51"/>
                </a:lnTo>
                <a:lnTo>
                  <a:pt x="158" y="57"/>
                </a:lnTo>
                <a:lnTo>
                  <a:pt x="152" y="64"/>
                </a:lnTo>
                <a:lnTo>
                  <a:pt x="146" y="71"/>
                </a:lnTo>
                <a:lnTo>
                  <a:pt x="142" y="79"/>
                </a:lnTo>
                <a:lnTo>
                  <a:pt x="138" y="87"/>
                </a:lnTo>
                <a:lnTo>
                  <a:pt x="135" y="90"/>
                </a:lnTo>
                <a:lnTo>
                  <a:pt x="133" y="92"/>
                </a:lnTo>
                <a:lnTo>
                  <a:pt x="130" y="93"/>
                </a:lnTo>
                <a:lnTo>
                  <a:pt x="127" y="91"/>
                </a:lnTo>
                <a:lnTo>
                  <a:pt x="123" y="90"/>
                </a:lnTo>
                <a:lnTo>
                  <a:pt x="120" y="89"/>
                </a:lnTo>
                <a:lnTo>
                  <a:pt x="116" y="87"/>
                </a:lnTo>
                <a:lnTo>
                  <a:pt x="113" y="86"/>
                </a:lnTo>
                <a:lnTo>
                  <a:pt x="107" y="84"/>
                </a:lnTo>
                <a:lnTo>
                  <a:pt x="101" y="80"/>
                </a:lnTo>
                <a:lnTo>
                  <a:pt x="93" y="78"/>
                </a:lnTo>
                <a:lnTo>
                  <a:pt x="87" y="74"/>
                </a:lnTo>
                <a:lnTo>
                  <a:pt x="79" y="71"/>
                </a:lnTo>
                <a:lnTo>
                  <a:pt x="71" y="67"/>
                </a:lnTo>
                <a:lnTo>
                  <a:pt x="63" y="64"/>
                </a:lnTo>
                <a:lnTo>
                  <a:pt x="55" y="61"/>
                </a:lnTo>
                <a:lnTo>
                  <a:pt x="47" y="58"/>
                </a:lnTo>
                <a:lnTo>
                  <a:pt x="39" y="55"/>
                </a:lnTo>
                <a:lnTo>
                  <a:pt x="31" y="54"/>
                </a:lnTo>
                <a:lnTo>
                  <a:pt x="24" y="52"/>
                </a:lnTo>
                <a:lnTo>
                  <a:pt x="17" y="52"/>
                </a:lnTo>
                <a:lnTo>
                  <a:pt x="10" y="52"/>
                </a:lnTo>
                <a:lnTo>
                  <a:pt x="5" y="53"/>
                </a:lnTo>
                <a:lnTo>
                  <a:pt x="0" y="55"/>
                </a:lnTo>
              </a:path>
            </a:pathLst>
          </a:custGeom>
          <a:solidFill>
            <a:schemeClr val="tx1"/>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60" name=""/>
          <p:cNvSpPr/>
          <p:nvPr/>
        </p:nvSpPr>
        <p:spPr>
          <a:xfrm>
            <a:off x="485775" y="500062"/>
            <a:ext cx="366712" cy="139700"/>
          </a:xfrm>
          <a:custGeom>
            <a:rect l="l" t="t" r="r" b="b"/>
            <a:pathLst>
              <a:path w="295" h="112">
                <a:moveTo>
                  <a:pt x="0" y="65"/>
                </a:moveTo>
                <a:lnTo>
                  <a:pt x="8" y="62"/>
                </a:lnTo>
                <a:lnTo>
                  <a:pt x="16" y="59"/>
                </a:lnTo>
                <a:lnTo>
                  <a:pt x="26" y="57"/>
                </a:lnTo>
                <a:lnTo>
                  <a:pt x="36" y="57"/>
                </a:lnTo>
                <a:lnTo>
                  <a:pt x="45" y="57"/>
                </a:lnTo>
                <a:lnTo>
                  <a:pt x="54" y="57"/>
                </a:lnTo>
                <a:lnTo>
                  <a:pt x="63" y="59"/>
                </a:lnTo>
                <a:lnTo>
                  <a:pt x="73" y="60"/>
                </a:lnTo>
                <a:lnTo>
                  <a:pt x="82" y="64"/>
                </a:lnTo>
                <a:lnTo>
                  <a:pt x="91" y="66"/>
                </a:lnTo>
                <a:lnTo>
                  <a:pt x="100" y="70"/>
                </a:lnTo>
                <a:lnTo>
                  <a:pt x="110" y="74"/>
                </a:lnTo>
                <a:lnTo>
                  <a:pt x="118" y="77"/>
                </a:lnTo>
                <a:lnTo>
                  <a:pt x="127" y="81"/>
                </a:lnTo>
                <a:lnTo>
                  <a:pt x="135" y="85"/>
                </a:lnTo>
                <a:lnTo>
                  <a:pt x="142" y="89"/>
                </a:lnTo>
                <a:lnTo>
                  <a:pt x="148" y="78"/>
                </a:lnTo>
                <a:lnTo>
                  <a:pt x="156" y="66"/>
                </a:lnTo>
                <a:lnTo>
                  <a:pt x="163" y="57"/>
                </a:lnTo>
                <a:lnTo>
                  <a:pt x="171" y="50"/>
                </a:lnTo>
                <a:lnTo>
                  <a:pt x="180" y="41"/>
                </a:lnTo>
                <a:lnTo>
                  <a:pt x="189" y="34"/>
                </a:lnTo>
                <a:lnTo>
                  <a:pt x="199" y="28"/>
                </a:lnTo>
                <a:lnTo>
                  <a:pt x="210" y="23"/>
                </a:lnTo>
                <a:lnTo>
                  <a:pt x="219" y="19"/>
                </a:lnTo>
                <a:lnTo>
                  <a:pt x="231" y="15"/>
                </a:lnTo>
                <a:lnTo>
                  <a:pt x="241" y="10"/>
                </a:lnTo>
                <a:lnTo>
                  <a:pt x="252" y="8"/>
                </a:lnTo>
                <a:lnTo>
                  <a:pt x="262" y="5"/>
                </a:lnTo>
                <a:lnTo>
                  <a:pt x="273" y="3"/>
                </a:lnTo>
                <a:lnTo>
                  <a:pt x="284" y="1"/>
                </a:lnTo>
                <a:lnTo>
                  <a:pt x="294" y="0"/>
                </a:lnTo>
                <a:lnTo>
                  <a:pt x="284" y="3"/>
                </a:lnTo>
                <a:lnTo>
                  <a:pt x="276" y="8"/>
                </a:lnTo>
                <a:lnTo>
                  <a:pt x="266" y="13"/>
                </a:lnTo>
                <a:lnTo>
                  <a:pt x="256" y="17"/>
                </a:lnTo>
                <a:lnTo>
                  <a:pt x="248" y="22"/>
                </a:lnTo>
                <a:lnTo>
                  <a:pt x="238" y="28"/>
                </a:lnTo>
                <a:lnTo>
                  <a:pt x="229" y="33"/>
                </a:lnTo>
                <a:lnTo>
                  <a:pt x="222" y="39"/>
                </a:lnTo>
                <a:lnTo>
                  <a:pt x="212" y="46"/>
                </a:lnTo>
                <a:lnTo>
                  <a:pt x="204" y="52"/>
                </a:lnTo>
                <a:lnTo>
                  <a:pt x="195" y="60"/>
                </a:lnTo>
                <a:lnTo>
                  <a:pt x="189" y="68"/>
                </a:lnTo>
                <a:lnTo>
                  <a:pt x="182" y="76"/>
                </a:lnTo>
                <a:lnTo>
                  <a:pt x="175" y="84"/>
                </a:lnTo>
                <a:lnTo>
                  <a:pt x="170" y="94"/>
                </a:lnTo>
                <a:lnTo>
                  <a:pt x="165" y="103"/>
                </a:lnTo>
                <a:lnTo>
                  <a:pt x="162" y="107"/>
                </a:lnTo>
                <a:lnTo>
                  <a:pt x="159" y="109"/>
                </a:lnTo>
                <a:lnTo>
                  <a:pt x="156" y="111"/>
                </a:lnTo>
                <a:lnTo>
                  <a:pt x="152" y="108"/>
                </a:lnTo>
                <a:lnTo>
                  <a:pt x="147" y="107"/>
                </a:lnTo>
                <a:lnTo>
                  <a:pt x="144" y="106"/>
                </a:lnTo>
                <a:lnTo>
                  <a:pt x="139" y="103"/>
                </a:lnTo>
                <a:lnTo>
                  <a:pt x="135" y="102"/>
                </a:lnTo>
                <a:lnTo>
                  <a:pt x="128" y="100"/>
                </a:lnTo>
                <a:lnTo>
                  <a:pt x="121" y="95"/>
                </a:lnTo>
                <a:lnTo>
                  <a:pt x="111" y="93"/>
                </a:lnTo>
                <a:lnTo>
                  <a:pt x="104" y="88"/>
                </a:lnTo>
                <a:lnTo>
                  <a:pt x="94" y="84"/>
                </a:lnTo>
                <a:lnTo>
                  <a:pt x="85" y="79"/>
                </a:lnTo>
                <a:lnTo>
                  <a:pt x="75" y="76"/>
                </a:lnTo>
                <a:lnTo>
                  <a:pt x="66" y="72"/>
                </a:lnTo>
                <a:lnTo>
                  <a:pt x="56" y="69"/>
                </a:lnTo>
                <a:lnTo>
                  <a:pt x="46" y="65"/>
                </a:lnTo>
                <a:lnTo>
                  <a:pt x="37" y="64"/>
                </a:lnTo>
                <a:lnTo>
                  <a:pt x="28" y="62"/>
                </a:lnTo>
                <a:lnTo>
                  <a:pt x="20" y="62"/>
                </a:lnTo>
                <a:lnTo>
                  <a:pt x="12" y="62"/>
                </a:lnTo>
                <a:lnTo>
                  <a:pt x="6" y="63"/>
                </a:lnTo>
                <a:lnTo>
                  <a:pt x="0" y="65"/>
                </a:lnTo>
              </a:path>
            </a:pathLst>
          </a:custGeom>
          <a:solidFill>
            <a:schemeClr val="tx1"/>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61" name=""/>
          <p:cNvSpPr/>
          <p:nvPr/>
        </p:nvSpPr>
        <p:spPr>
          <a:xfrm>
            <a:off x="5892800" y="4906962"/>
            <a:ext cx="1193800" cy="417512"/>
          </a:xfrm>
          <a:custGeom>
            <a:rect l="l" t="t" r="r" b="b"/>
            <a:pathLst>
              <a:path w="1453" h="374">
                <a:moveTo>
                  <a:pt x="319" y="12"/>
                </a:moveTo>
                <a:lnTo>
                  <a:pt x="285" y="7"/>
                </a:lnTo>
                <a:lnTo>
                  <a:pt x="260" y="7"/>
                </a:lnTo>
                <a:lnTo>
                  <a:pt x="234" y="15"/>
                </a:lnTo>
                <a:lnTo>
                  <a:pt x="209" y="37"/>
                </a:lnTo>
                <a:lnTo>
                  <a:pt x="184" y="52"/>
                </a:lnTo>
                <a:lnTo>
                  <a:pt x="159" y="67"/>
                </a:lnTo>
                <a:lnTo>
                  <a:pt x="133" y="82"/>
                </a:lnTo>
                <a:lnTo>
                  <a:pt x="109" y="89"/>
                </a:lnTo>
                <a:lnTo>
                  <a:pt x="83" y="89"/>
                </a:lnTo>
                <a:lnTo>
                  <a:pt x="58" y="89"/>
                </a:lnTo>
                <a:lnTo>
                  <a:pt x="34" y="104"/>
                </a:lnTo>
                <a:lnTo>
                  <a:pt x="8" y="119"/>
                </a:lnTo>
                <a:lnTo>
                  <a:pt x="0" y="141"/>
                </a:lnTo>
                <a:lnTo>
                  <a:pt x="0" y="164"/>
                </a:lnTo>
                <a:lnTo>
                  <a:pt x="0" y="186"/>
                </a:lnTo>
                <a:lnTo>
                  <a:pt x="8" y="208"/>
                </a:lnTo>
                <a:lnTo>
                  <a:pt x="17" y="231"/>
                </a:lnTo>
                <a:lnTo>
                  <a:pt x="42" y="231"/>
                </a:lnTo>
                <a:lnTo>
                  <a:pt x="66" y="238"/>
                </a:lnTo>
                <a:lnTo>
                  <a:pt x="92" y="238"/>
                </a:lnTo>
                <a:lnTo>
                  <a:pt x="117" y="223"/>
                </a:lnTo>
                <a:lnTo>
                  <a:pt x="142" y="216"/>
                </a:lnTo>
                <a:lnTo>
                  <a:pt x="159" y="238"/>
                </a:lnTo>
                <a:lnTo>
                  <a:pt x="176" y="261"/>
                </a:lnTo>
                <a:lnTo>
                  <a:pt x="201" y="283"/>
                </a:lnTo>
                <a:lnTo>
                  <a:pt x="226" y="298"/>
                </a:lnTo>
                <a:lnTo>
                  <a:pt x="251" y="313"/>
                </a:lnTo>
                <a:lnTo>
                  <a:pt x="285" y="321"/>
                </a:lnTo>
                <a:lnTo>
                  <a:pt x="310" y="313"/>
                </a:lnTo>
                <a:lnTo>
                  <a:pt x="335" y="305"/>
                </a:lnTo>
                <a:lnTo>
                  <a:pt x="361" y="305"/>
                </a:lnTo>
                <a:lnTo>
                  <a:pt x="385" y="313"/>
                </a:lnTo>
                <a:lnTo>
                  <a:pt x="411" y="328"/>
                </a:lnTo>
                <a:lnTo>
                  <a:pt x="436" y="335"/>
                </a:lnTo>
                <a:lnTo>
                  <a:pt x="461" y="357"/>
                </a:lnTo>
                <a:lnTo>
                  <a:pt x="486" y="365"/>
                </a:lnTo>
                <a:lnTo>
                  <a:pt x="536" y="365"/>
                </a:lnTo>
                <a:lnTo>
                  <a:pt x="587" y="365"/>
                </a:lnTo>
                <a:lnTo>
                  <a:pt x="654" y="365"/>
                </a:lnTo>
                <a:lnTo>
                  <a:pt x="680" y="365"/>
                </a:lnTo>
                <a:lnTo>
                  <a:pt x="704" y="357"/>
                </a:lnTo>
                <a:lnTo>
                  <a:pt x="730" y="357"/>
                </a:lnTo>
                <a:lnTo>
                  <a:pt x="755" y="350"/>
                </a:lnTo>
                <a:lnTo>
                  <a:pt x="780" y="342"/>
                </a:lnTo>
                <a:lnTo>
                  <a:pt x="805" y="335"/>
                </a:lnTo>
                <a:lnTo>
                  <a:pt x="831" y="328"/>
                </a:lnTo>
                <a:lnTo>
                  <a:pt x="855" y="328"/>
                </a:lnTo>
                <a:lnTo>
                  <a:pt x="881" y="335"/>
                </a:lnTo>
                <a:lnTo>
                  <a:pt x="906" y="335"/>
                </a:lnTo>
                <a:lnTo>
                  <a:pt x="931" y="342"/>
                </a:lnTo>
                <a:lnTo>
                  <a:pt x="956" y="350"/>
                </a:lnTo>
                <a:lnTo>
                  <a:pt x="990" y="365"/>
                </a:lnTo>
                <a:lnTo>
                  <a:pt x="1040" y="365"/>
                </a:lnTo>
                <a:lnTo>
                  <a:pt x="1107" y="373"/>
                </a:lnTo>
                <a:lnTo>
                  <a:pt x="1133" y="365"/>
                </a:lnTo>
                <a:lnTo>
                  <a:pt x="1183" y="365"/>
                </a:lnTo>
                <a:lnTo>
                  <a:pt x="1217" y="357"/>
                </a:lnTo>
                <a:lnTo>
                  <a:pt x="1241" y="335"/>
                </a:lnTo>
                <a:lnTo>
                  <a:pt x="1267" y="328"/>
                </a:lnTo>
                <a:lnTo>
                  <a:pt x="1301" y="313"/>
                </a:lnTo>
                <a:lnTo>
                  <a:pt x="1325" y="298"/>
                </a:lnTo>
                <a:lnTo>
                  <a:pt x="1351" y="290"/>
                </a:lnTo>
                <a:lnTo>
                  <a:pt x="1376" y="283"/>
                </a:lnTo>
                <a:lnTo>
                  <a:pt x="1400" y="275"/>
                </a:lnTo>
                <a:lnTo>
                  <a:pt x="1426" y="275"/>
                </a:lnTo>
                <a:lnTo>
                  <a:pt x="1452" y="275"/>
                </a:lnTo>
                <a:lnTo>
                  <a:pt x="1443" y="254"/>
                </a:lnTo>
                <a:lnTo>
                  <a:pt x="1426" y="231"/>
                </a:lnTo>
                <a:lnTo>
                  <a:pt x="1417" y="208"/>
                </a:lnTo>
                <a:lnTo>
                  <a:pt x="1426" y="186"/>
                </a:lnTo>
                <a:lnTo>
                  <a:pt x="1443" y="164"/>
                </a:lnTo>
                <a:lnTo>
                  <a:pt x="1452" y="141"/>
                </a:lnTo>
                <a:lnTo>
                  <a:pt x="1443" y="119"/>
                </a:lnTo>
                <a:lnTo>
                  <a:pt x="1426" y="97"/>
                </a:lnTo>
                <a:lnTo>
                  <a:pt x="1400" y="82"/>
                </a:lnTo>
                <a:lnTo>
                  <a:pt x="1376" y="82"/>
                </a:lnTo>
                <a:lnTo>
                  <a:pt x="1351" y="82"/>
                </a:lnTo>
                <a:lnTo>
                  <a:pt x="1325" y="82"/>
                </a:lnTo>
                <a:lnTo>
                  <a:pt x="1301" y="82"/>
                </a:lnTo>
                <a:lnTo>
                  <a:pt x="1275" y="82"/>
                </a:lnTo>
                <a:lnTo>
                  <a:pt x="1250" y="74"/>
                </a:lnTo>
                <a:lnTo>
                  <a:pt x="1225" y="67"/>
                </a:lnTo>
                <a:lnTo>
                  <a:pt x="1200" y="67"/>
                </a:lnTo>
                <a:lnTo>
                  <a:pt x="1174" y="67"/>
                </a:lnTo>
                <a:lnTo>
                  <a:pt x="1150" y="74"/>
                </a:lnTo>
                <a:lnTo>
                  <a:pt x="1124" y="82"/>
                </a:lnTo>
                <a:lnTo>
                  <a:pt x="1107" y="59"/>
                </a:lnTo>
                <a:lnTo>
                  <a:pt x="1082" y="45"/>
                </a:lnTo>
                <a:lnTo>
                  <a:pt x="1057" y="30"/>
                </a:lnTo>
                <a:lnTo>
                  <a:pt x="1032" y="30"/>
                </a:lnTo>
                <a:lnTo>
                  <a:pt x="1006" y="22"/>
                </a:lnTo>
                <a:lnTo>
                  <a:pt x="973" y="15"/>
                </a:lnTo>
                <a:lnTo>
                  <a:pt x="948" y="7"/>
                </a:lnTo>
                <a:lnTo>
                  <a:pt x="922" y="7"/>
                </a:lnTo>
                <a:lnTo>
                  <a:pt x="898" y="22"/>
                </a:lnTo>
                <a:lnTo>
                  <a:pt x="872" y="30"/>
                </a:lnTo>
                <a:lnTo>
                  <a:pt x="847" y="30"/>
                </a:lnTo>
                <a:lnTo>
                  <a:pt x="822" y="30"/>
                </a:lnTo>
                <a:lnTo>
                  <a:pt x="797" y="30"/>
                </a:lnTo>
                <a:lnTo>
                  <a:pt x="771" y="30"/>
                </a:lnTo>
                <a:lnTo>
                  <a:pt x="747" y="22"/>
                </a:lnTo>
                <a:lnTo>
                  <a:pt x="721" y="15"/>
                </a:lnTo>
                <a:lnTo>
                  <a:pt x="696" y="7"/>
                </a:lnTo>
                <a:lnTo>
                  <a:pt x="671" y="7"/>
                </a:lnTo>
                <a:lnTo>
                  <a:pt x="646" y="7"/>
                </a:lnTo>
                <a:lnTo>
                  <a:pt x="620" y="7"/>
                </a:lnTo>
                <a:lnTo>
                  <a:pt x="596" y="22"/>
                </a:lnTo>
                <a:lnTo>
                  <a:pt x="570" y="30"/>
                </a:lnTo>
                <a:lnTo>
                  <a:pt x="545" y="30"/>
                </a:lnTo>
                <a:lnTo>
                  <a:pt x="520" y="22"/>
                </a:lnTo>
                <a:lnTo>
                  <a:pt x="486" y="7"/>
                </a:lnTo>
                <a:lnTo>
                  <a:pt x="461" y="7"/>
                </a:lnTo>
                <a:lnTo>
                  <a:pt x="436" y="0"/>
                </a:lnTo>
                <a:lnTo>
                  <a:pt x="411" y="0"/>
                </a:lnTo>
                <a:lnTo>
                  <a:pt x="385" y="0"/>
                </a:lnTo>
                <a:lnTo>
                  <a:pt x="361" y="7"/>
                </a:lnTo>
                <a:lnTo>
                  <a:pt x="319" y="12"/>
                </a:lnTo>
                <a:lnTo>
                  <a:pt x="293" y="45"/>
                </a:lnTo>
                <a:lnTo>
                  <a:pt x="268" y="59"/>
                </a:lnTo>
                <a:lnTo>
                  <a:pt x="260" y="82"/>
                </a:lnTo>
                <a:lnTo>
                  <a:pt x="234" y="74"/>
                </a:lnTo>
                <a:lnTo>
                  <a:pt x="209" y="67"/>
                </a:lnTo>
                <a:lnTo>
                  <a:pt x="217" y="57"/>
                </a:lnTo>
              </a:path>
            </a:pathLst>
          </a:custGeom>
          <a:gradFill rotWithShape="0">
            <a:gsLst>
              <a:gs pos="0">
                <a:srgbClr val="CC9900">
                  <a:gamma/>
                  <a:tint val="20392"/>
                  <a:invGamma/>
                </a:srgbClr>
              </a:gs>
              <a:gs pos="100000">
                <a:srgbClr val="CC9900"/>
              </a:gs>
            </a:gsLst>
            <a:lin ang="5400000" scaled="1"/>
          </a:gradFill>
          <a:ln w="12700" cap="rnd" cmpd="sng">
            <a:solidFill>
              <a:srgbClr val="996633"/>
            </a:solidFill>
            <a:prstDash val="solid"/>
            <a:miter lim="800000"/>
            <a:headEnd type="none" w="sm" len="sm"/>
            <a:tailEnd type="none" w="sm" len="sm"/>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49162" name=""/>
          <p:cNvGrpSpPr/>
          <p:nvPr/>
        </p:nvGrpSpPr>
        <p:grpSpPr>
          <a:xfrm>
            <a:off x="5973762" y="3979862"/>
            <a:ext cx="1076325" cy="1255712"/>
            <a:chOff x="0" y="3182"/>
            <a:chExt cx="808" cy="998"/>
          </a:xfrm>
        </p:grpSpPr>
        <p:grpSp>
          <p:nvGrpSpPr>
            <p:cNvPr id="49163" name=""/>
            <p:cNvGrpSpPr/>
            <p:nvPr/>
          </p:nvGrpSpPr>
          <p:grpSpPr>
            <a:xfrm>
              <a:off x="0" y="3182"/>
              <a:ext cx="506" cy="927"/>
              <a:chOff x="1685" y="1023"/>
              <a:chExt cx="506" cy="927"/>
            </a:xfrm>
          </p:grpSpPr>
          <p:sp>
            <p:nvSpPr>
              <p:cNvPr id="49164" name=""/>
              <p:cNvSpPr/>
              <p:nvPr/>
            </p:nvSpPr>
            <p:spPr bwMode="ltGray">
              <a:xfrm>
                <a:off x="1733" y="1329"/>
                <a:ext cx="76" cy="621"/>
              </a:xfrm>
              <a:custGeom>
                <a:rect l="l" t="t" r="r" b="b"/>
                <a:pathLst>
                  <a:path w="76" h="621">
                    <a:moveTo>
                      <a:pt x="0" y="54"/>
                    </a:moveTo>
                    <a:lnTo>
                      <a:pt x="11" y="269"/>
                    </a:lnTo>
                    <a:lnTo>
                      <a:pt x="22" y="442"/>
                    </a:lnTo>
                    <a:lnTo>
                      <a:pt x="30" y="570"/>
                    </a:lnTo>
                    <a:lnTo>
                      <a:pt x="28" y="620"/>
                    </a:lnTo>
                    <a:lnTo>
                      <a:pt x="44" y="620"/>
                    </a:lnTo>
                    <a:lnTo>
                      <a:pt x="49" y="546"/>
                    </a:lnTo>
                    <a:lnTo>
                      <a:pt x="52" y="434"/>
                    </a:lnTo>
                    <a:lnTo>
                      <a:pt x="58" y="329"/>
                    </a:lnTo>
                    <a:lnTo>
                      <a:pt x="61" y="250"/>
                    </a:lnTo>
                    <a:lnTo>
                      <a:pt x="67" y="135"/>
                    </a:lnTo>
                    <a:lnTo>
                      <a:pt x="75" y="36"/>
                    </a:lnTo>
                    <a:lnTo>
                      <a:pt x="70" y="11"/>
                    </a:lnTo>
                    <a:lnTo>
                      <a:pt x="62" y="0"/>
                    </a:lnTo>
                    <a:lnTo>
                      <a:pt x="53" y="121"/>
                    </a:lnTo>
                    <a:lnTo>
                      <a:pt x="45" y="224"/>
                    </a:lnTo>
                    <a:lnTo>
                      <a:pt x="43" y="305"/>
                    </a:lnTo>
                    <a:lnTo>
                      <a:pt x="40" y="390"/>
                    </a:lnTo>
                    <a:lnTo>
                      <a:pt x="34" y="475"/>
                    </a:lnTo>
                    <a:lnTo>
                      <a:pt x="25" y="327"/>
                    </a:lnTo>
                    <a:lnTo>
                      <a:pt x="15" y="187"/>
                    </a:lnTo>
                    <a:lnTo>
                      <a:pt x="0" y="54"/>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65" name=""/>
              <p:cNvSpPr/>
              <p:nvPr/>
            </p:nvSpPr>
            <p:spPr bwMode="ltGray">
              <a:xfrm>
                <a:off x="1790" y="1583"/>
                <a:ext cx="120" cy="349"/>
              </a:xfrm>
              <a:custGeom>
                <a:rect l="l" t="t" r="r" b="b"/>
                <a:pathLst>
                  <a:path w="120" h="349">
                    <a:moveTo>
                      <a:pt x="0" y="161"/>
                    </a:moveTo>
                    <a:lnTo>
                      <a:pt x="10" y="232"/>
                    </a:lnTo>
                    <a:lnTo>
                      <a:pt x="20" y="289"/>
                    </a:lnTo>
                    <a:lnTo>
                      <a:pt x="26" y="331"/>
                    </a:lnTo>
                    <a:lnTo>
                      <a:pt x="25" y="348"/>
                    </a:lnTo>
                    <a:lnTo>
                      <a:pt x="39" y="348"/>
                    </a:lnTo>
                    <a:lnTo>
                      <a:pt x="43" y="323"/>
                    </a:lnTo>
                    <a:lnTo>
                      <a:pt x="45" y="286"/>
                    </a:lnTo>
                    <a:lnTo>
                      <a:pt x="51" y="252"/>
                    </a:lnTo>
                    <a:lnTo>
                      <a:pt x="54" y="226"/>
                    </a:lnTo>
                    <a:lnTo>
                      <a:pt x="59" y="188"/>
                    </a:lnTo>
                    <a:lnTo>
                      <a:pt x="66" y="156"/>
                    </a:lnTo>
                    <a:lnTo>
                      <a:pt x="71" y="127"/>
                    </a:lnTo>
                    <a:lnTo>
                      <a:pt x="77" y="96"/>
                    </a:lnTo>
                    <a:lnTo>
                      <a:pt x="86" y="66"/>
                    </a:lnTo>
                    <a:lnTo>
                      <a:pt x="96" y="40"/>
                    </a:lnTo>
                    <a:lnTo>
                      <a:pt x="113" y="15"/>
                    </a:lnTo>
                    <a:lnTo>
                      <a:pt x="119" y="5"/>
                    </a:lnTo>
                    <a:lnTo>
                      <a:pt x="112" y="0"/>
                    </a:lnTo>
                    <a:lnTo>
                      <a:pt x="101" y="10"/>
                    </a:lnTo>
                    <a:lnTo>
                      <a:pt x="86" y="33"/>
                    </a:lnTo>
                    <a:lnTo>
                      <a:pt x="75" y="57"/>
                    </a:lnTo>
                    <a:lnTo>
                      <a:pt x="66" y="81"/>
                    </a:lnTo>
                    <a:lnTo>
                      <a:pt x="60" y="113"/>
                    </a:lnTo>
                    <a:lnTo>
                      <a:pt x="55" y="144"/>
                    </a:lnTo>
                    <a:lnTo>
                      <a:pt x="47" y="184"/>
                    </a:lnTo>
                    <a:lnTo>
                      <a:pt x="40" y="217"/>
                    </a:lnTo>
                    <a:lnTo>
                      <a:pt x="37" y="244"/>
                    </a:lnTo>
                    <a:lnTo>
                      <a:pt x="36" y="272"/>
                    </a:lnTo>
                    <a:lnTo>
                      <a:pt x="30" y="300"/>
                    </a:lnTo>
                    <a:lnTo>
                      <a:pt x="22" y="251"/>
                    </a:lnTo>
                    <a:lnTo>
                      <a:pt x="13" y="205"/>
                    </a:lnTo>
                    <a:lnTo>
                      <a:pt x="0" y="161"/>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66" name=""/>
              <p:cNvSpPr/>
              <p:nvPr/>
            </p:nvSpPr>
            <p:spPr bwMode="ltGray">
              <a:xfrm>
                <a:off x="1685" y="1239"/>
                <a:ext cx="266" cy="391"/>
              </a:xfrm>
              <a:custGeom>
                <a:rect l="l" t="t" r="r" b="b"/>
                <a:pathLst>
                  <a:path w="266" h="391">
                    <a:moveTo>
                      <a:pt x="124" y="95"/>
                    </a:moveTo>
                    <a:lnTo>
                      <a:pt x="119" y="101"/>
                    </a:lnTo>
                    <a:lnTo>
                      <a:pt x="115" y="108"/>
                    </a:lnTo>
                    <a:lnTo>
                      <a:pt x="111" y="115"/>
                    </a:lnTo>
                    <a:lnTo>
                      <a:pt x="107" y="123"/>
                    </a:lnTo>
                    <a:lnTo>
                      <a:pt x="104" y="129"/>
                    </a:lnTo>
                    <a:lnTo>
                      <a:pt x="102" y="136"/>
                    </a:lnTo>
                    <a:lnTo>
                      <a:pt x="100" y="142"/>
                    </a:lnTo>
                    <a:lnTo>
                      <a:pt x="107" y="138"/>
                    </a:lnTo>
                    <a:lnTo>
                      <a:pt x="116" y="135"/>
                    </a:lnTo>
                    <a:lnTo>
                      <a:pt x="125" y="131"/>
                    </a:lnTo>
                    <a:lnTo>
                      <a:pt x="134" y="127"/>
                    </a:lnTo>
                    <a:lnTo>
                      <a:pt x="144" y="124"/>
                    </a:lnTo>
                    <a:lnTo>
                      <a:pt x="154" y="119"/>
                    </a:lnTo>
                    <a:lnTo>
                      <a:pt x="163" y="114"/>
                    </a:lnTo>
                    <a:lnTo>
                      <a:pt x="175" y="107"/>
                    </a:lnTo>
                    <a:lnTo>
                      <a:pt x="184" y="101"/>
                    </a:lnTo>
                    <a:lnTo>
                      <a:pt x="195" y="93"/>
                    </a:lnTo>
                    <a:lnTo>
                      <a:pt x="203" y="89"/>
                    </a:lnTo>
                    <a:lnTo>
                      <a:pt x="211" y="81"/>
                    </a:lnTo>
                    <a:lnTo>
                      <a:pt x="218" y="75"/>
                    </a:lnTo>
                    <a:lnTo>
                      <a:pt x="224" y="66"/>
                    </a:lnTo>
                    <a:lnTo>
                      <a:pt x="227" y="59"/>
                    </a:lnTo>
                    <a:lnTo>
                      <a:pt x="230" y="51"/>
                    </a:lnTo>
                    <a:lnTo>
                      <a:pt x="233" y="46"/>
                    </a:lnTo>
                    <a:lnTo>
                      <a:pt x="233" y="52"/>
                    </a:lnTo>
                    <a:lnTo>
                      <a:pt x="233" y="56"/>
                    </a:lnTo>
                    <a:lnTo>
                      <a:pt x="231" y="61"/>
                    </a:lnTo>
                    <a:lnTo>
                      <a:pt x="227" y="67"/>
                    </a:lnTo>
                    <a:lnTo>
                      <a:pt x="220" y="76"/>
                    </a:lnTo>
                    <a:lnTo>
                      <a:pt x="217" y="83"/>
                    </a:lnTo>
                    <a:lnTo>
                      <a:pt x="210" y="88"/>
                    </a:lnTo>
                    <a:lnTo>
                      <a:pt x="202" y="94"/>
                    </a:lnTo>
                    <a:lnTo>
                      <a:pt x="192" y="101"/>
                    </a:lnTo>
                    <a:lnTo>
                      <a:pt x="183" y="109"/>
                    </a:lnTo>
                    <a:lnTo>
                      <a:pt x="173" y="116"/>
                    </a:lnTo>
                    <a:lnTo>
                      <a:pt x="167" y="122"/>
                    </a:lnTo>
                    <a:lnTo>
                      <a:pt x="159" y="129"/>
                    </a:lnTo>
                    <a:lnTo>
                      <a:pt x="151" y="133"/>
                    </a:lnTo>
                    <a:lnTo>
                      <a:pt x="142" y="138"/>
                    </a:lnTo>
                    <a:lnTo>
                      <a:pt x="133" y="143"/>
                    </a:lnTo>
                    <a:lnTo>
                      <a:pt x="125" y="148"/>
                    </a:lnTo>
                    <a:lnTo>
                      <a:pt x="118" y="152"/>
                    </a:lnTo>
                    <a:lnTo>
                      <a:pt x="109" y="156"/>
                    </a:lnTo>
                    <a:lnTo>
                      <a:pt x="102" y="159"/>
                    </a:lnTo>
                    <a:lnTo>
                      <a:pt x="100" y="161"/>
                    </a:lnTo>
                    <a:lnTo>
                      <a:pt x="102" y="165"/>
                    </a:lnTo>
                    <a:lnTo>
                      <a:pt x="106" y="170"/>
                    </a:lnTo>
                    <a:lnTo>
                      <a:pt x="110" y="176"/>
                    </a:lnTo>
                    <a:lnTo>
                      <a:pt x="119" y="178"/>
                    </a:lnTo>
                    <a:lnTo>
                      <a:pt x="125" y="178"/>
                    </a:lnTo>
                    <a:lnTo>
                      <a:pt x="135" y="180"/>
                    </a:lnTo>
                    <a:lnTo>
                      <a:pt x="144" y="180"/>
                    </a:lnTo>
                    <a:lnTo>
                      <a:pt x="144" y="180"/>
                    </a:lnTo>
                    <a:lnTo>
                      <a:pt x="155" y="180"/>
                    </a:lnTo>
                    <a:lnTo>
                      <a:pt x="165" y="182"/>
                    </a:lnTo>
                    <a:lnTo>
                      <a:pt x="175" y="182"/>
                    </a:lnTo>
                    <a:lnTo>
                      <a:pt x="185" y="184"/>
                    </a:lnTo>
                    <a:lnTo>
                      <a:pt x="193" y="185"/>
                    </a:lnTo>
                    <a:lnTo>
                      <a:pt x="202" y="187"/>
                    </a:lnTo>
                    <a:lnTo>
                      <a:pt x="208" y="189"/>
                    </a:lnTo>
                    <a:lnTo>
                      <a:pt x="215" y="193"/>
                    </a:lnTo>
                    <a:lnTo>
                      <a:pt x="221" y="196"/>
                    </a:lnTo>
                    <a:lnTo>
                      <a:pt x="229" y="200"/>
                    </a:lnTo>
                    <a:lnTo>
                      <a:pt x="239" y="204"/>
                    </a:lnTo>
                    <a:lnTo>
                      <a:pt x="249" y="208"/>
                    </a:lnTo>
                    <a:lnTo>
                      <a:pt x="256" y="211"/>
                    </a:lnTo>
                    <a:lnTo>
                      <a:pt x="265" y="214"/>
                    </a:lnTo>
                    <a:lnTo>
                      <a:pt x="258" y="215"/>
                    </a:lnTo>
                    <a:lnTo>
                      <a:pt x="251" y="215"/>
                    </a:lnTo>
                    <a:lnTo>
                      <a:pt x="244" y="213"/>
                    </a:lnTo>
                    <a:lnTo>
                      <a:pt x="236" y="211"/>
                    </a:lnTo>
                    <a:lnTo>
                      <a:pt x="226" y="207"/>
                    </a:lnTo>
                    <a:lnTo>
                      <a:pt x="219" y="206"/>
                    </a:lnTo>
                    <a:lnTo>
                      <a:pt x="213" y="204"/>
                    </a:lnTo>
                    <a:lnTo>
                      <a:pt x="204" y="202"/>
                    </a:lnTo>
                    <a:lnTo>
                      <a:pt x="195" y="201"/>
                    </a:lnTo>
                    <a:lnTo>
                      <a:pt x="184" y="200"/>
                    </a:lnTo>
                    <a:lnTo>
                      <a:pt x="173" y="199"/>
                    </a:lnTo>
                    <a:lnTo>
                      <a:pt x="162" y="198"/>
                    </a:lnTo>
                    <a:lnTo>
                      <a:pt x="152" y="198"/>
                    </a:lnTo>
                    <a:lnTo>
                      <a:pt x="142" y="198"/>
                    </a:lnTo>
                    <a:lnTo>
                      <a:pt x="134" y="197"/>
                    </a:lnTo>
                    <a:lnTo>
                      <a:pt x="124" y="197"/>
                    </a:lnTo>
                    <a:lnTo>
                      <a:pt x="114" y="195"/>
                    </a:lnTo>
                    <a:lnTo>
                      <a:pt x="102" y="192"/>
                    </a:lnTo>
                    <a:lnTo>
                      <a:pt x="92" y="189"/>
                    </a:lnTo>
                    <a:lnTo>
                      <a:pt x="80" y="188"/>
                    </a:lnTo>
                    <a:lnTo>
                      <a:pt x="84" y="195"/>
                    </a:lnTo>
                    <a:lnTo>
                      <a:pt x="88" y="203"/>
                    </a:lnTo>
                    <a:lnTo>
                      <a:pt x="93" y="215"/>
                    </a:lnTo>
                    <a:lnTo>
                      <a:pt x="94" y="223"/>
                    </a:lnTo>
                    <a:lnTo>
                      <a:pt x="95" y="233"/>
                    </a:lnTo>
                    <a:lnTo>
                      <a:pt x="94" y="241"/>
                    </a:lnTo>
                    <a:lnTo>
                      <a:pt x="93" y="248"/>
                    </a:lnTo>
                    <a:lnTo>
                      <a:pt x="93" y="259"/>
                    </a:lnTo>
                    <a:lnTo>
                      <a:pt x="92" y="273"/>
                    </a:lnTo>
                    <a:lnTo>
                      <a:pt x="92" y="285"/>
                    </a:lnTo>
                    <a:lnTo>
                      <a:pt x="93" y="297"/>
                    </a:lnTo>
                    <a:lnTo>
                      <a:pt x="93" y="307"/>
                    </a:lnTo>
                    <a:lnTo>
                      <a:pt x="92" y="316"/>
                    </a:lnTo>
                    <a:lnTo>
                      <a:pt x="89" y="326"/>
                    </a:lnTo>
                    <a:lnTo>
                      <a:pt x="85" y="338"/>
                    </a:lnTo>
                    <a:lnTo>
                      <a:pt x="82" y="346"/>
                    </a:lnTo>
                    <a:lnTo>
                      <a:pt x="77" y="354"/>
                    </a:lnTo>
                    <a:lnTo>
                      <a:pt x="73" y="363"/>
                    </a:lnTo>
                    <a:lnTo>
                      <a:pt x="69" y="369"/>
                    </a:lnTo>
                    <a:lnTo>
                      <a:pt x="62" y="376"/>
                    </a:lnTo>
                    <a:lnTo>
                      <a:pt x="53" y="382"/>
                    </a:lnTo>
                    <a:lnTo>
                      <a:pt x="46" y="390"/>
                    </a:lnTo>
                    <a:lnTo>
                      <a:pt x="45" y="382"/>
                    </a:lnTo>
                    <a:lnTo>
                      <a:pt x="46" y="372"/>
                    </a:lnTo>
                    <a:lnTo>
                      <a:pt x="47" y="362"/>
                    </a:lnTo>
                    <a:lnTo>
                      <a:pt x="48" y="353"/>
                    </a:lnTo>
                    <a:lnTo>
                      <a:pt x="50" y="346"/>
                    </a:lnTo>
                    <a:lnTo>
                      <a:pt x="53" y="337"/>
                    </a:lnTo>
                    <a:lnTo>
                      <a:pt x="56" y="328"/>
                    </a:lnTo>
                    <a:lnTo>
                      <a:pt x="58" y="320"/>
                    </a:lnTo>
                    <a:lnTo>
                      <a:pt x="59" y="313"/>
                    </a:lnTo>
                    <a:lnTo>
                      <a:pt x="61" y="299"/>
                    </a:lnTo>
                    <a:lnTo>
                      <a:pt x="62" y="285"/>
                    </a:lnTo>
                    <a:lnTo>
                      <a:pt x="63" y="273"/>
                    </a:lnTo>
                    <a:lnTo>
                      <a:pt x="65" y="260"/>
                    </a:lnTo>
                    <a:lnTo>
                      <a:pt x="67" y="247"/>
                    </a:lnTo>
                    <a:lnTo>
                      <a:pt x="67" y="238"/>
                    </a:lnTo>
                    <a:lnTo>
                      <a:pt x="67" y="231"/>
                    </a:lnTo>
                    <a:lnTo>
                      <a:pt x="68" y="222"/>
                    </a:lnTo>
                    <a:lnTo>
                      <a:pt x="67" y="212"/>
                    </a:lnTo>
                    <a:lnTo>
                      <a:pt x="66" y="206"/>
                    </a:lnTo>
                    <a:lnTo>
                      <a:pt x="64" y="198"/>
                    </a:lnTo>
                    <a:lnTo>
                      <a:pt x="62" y="187"/>
                    </a:lnTo>
                    <a:lnTo>
                      <a:pt x="58" y="195"/>
                    </a:lnTo>
                    <a:lnTo>
                      <a:pt x="54" y="203"/>
                    </a:lnTo>
                    <a:lnTo>
                      <a:pt x="50" y="212"/>
                    </a:lnTo>
                    <a:lnTo>
                      <a:pt x="48" y="221"/>
                    </a:lnTo>
                    <a:lnTo>
                      <a:pt x="46" y="232"/>
                    </a:lnTo>
                    <a:lnTo>
                      <a:pt x="44" y="239"/>
                    </a:lnTo>
                    <a:lnTo>
                      <a:pt x="43" y="249"/>
                    </a:lnTo>
                    <a:lnTo>
                      <a:pt x="41" y="260"/>
                    </a:lnTo>
                    <a:lnTo>
                      <a:pt x="39" y="273"/>
                    </a:lnTo>
                    <a:lnTo>
                      <a:pt x="38" y="283"/>
                    </a:lnTo>
                    <a:lnTo>
                      <a:pt x="37" y="295"/>
                    </a:lnTo>
                    <a:lnTo>
                      <a:pt x="36" y="305"/>
                    </a:lnTo>
                    <a:lnTo>
                      <a:pt x="33" y="315"/>
                    </a:lnTo>
                    <a:lnTo>
                      <a:pt x="32" y="325"/>
                    </a:lnTo>
                    <a:lnTo>
                      <a:pt x="30" y="333"/>
                    </a:lnTo>
                    <a:lnTo>
                      <a:pt x="26" y="340"/>
                    </a:lnTo>
                    <a:lnTo>
                      <a:pt x="21" y="348"/>
                    </a:lnTo>
                    <a:lnTo>
                      <a:pt x="15" y="356"/>
                    </a:lnTo>
                    <a:lnTo>
                      <a:pt x="10" y="364"/>
                    </a:lnTo>
                    <a:lnTo>
                      <a:pt x="5" y="368"/>
                    </a:lnTo>
                    <a:lnTo>
                      <a:pt x="2" y="364"/>
                    </a:lnTo>
                    <a:lnTo>
                      <a:pt x="2" y="344"/>
                    </a:lnTo>
                    <a:lnTo>
                      <a:pt x="2" y="344"/>
                    </a:lnTo>
                    <a:lnTo>
                      <a:pt x="2" y="364"/>
                    </a:lnTo>
                    <a:lnTo>
                      <a:pt x="2" y="344"/>
                    </a:lnTo>
                    <a:lnTo>
                      <a:pt x="2" y="344"/>
                    </a:lnTo>
                    <a:lnTo>
                      <a:pt x="2" y="344"/>
                    </a:lnTo>
                    <a:lnTo>
                      <a:pt x="2" y="344"/>
                    </a:lnTo>
                    <a:lnTo>
                      <a:pt x="2" y="324"/>
                    </a:lnTo>
                    <a:lnTo>
                      <a:pt x="2" y="324"/>
                    </a:lnTo>
                    <a:lnTo>
                      <a:pt x="5" y="316"/>
                    </a:lnTo>
                    <a:lnTo>
                      <a:pt x="9" y="306"/>
                    </a:lnTo>
                    <a:lnTo>
                      <a:pt x="13" y="297"/>
                    </a:lnTo>
                    <a:lnTo>
                      <a:pt x="17" y="287"/>
                    </a:lnTo>
                    <a:lnTo>
                      <a:pt x="21" y="278"/>
                    </a:lnTo>
                    <a:lnTo>
                      <a:pt x="25" y="268"/>
                    </a:lnTo>
                    <a:lnTo>
                      <a:pt x="28" y="259"/>
                    </a:lnTo>
                    <a:lnTo>
                      <a:pt x="31" y="249"/>
                    </a:lnTo>
                    <a:lnTo>
                      <a:pt x="34" y="239"/>
                    </a:lnTo>
                    <a:lnTo>
                      <a:pt x="36" y="233"/>
                    </a:lnTo>
                    <a:lnTo>
                      <a:pt x="38" y="225"/>
                    </a:lnTo>
                    <a:lnTo>
                      <a:pt x="41" y="216"/>
                    </a:lnTo>
                    <a:lnTo>
                      <a:pt x="44" y="210"/>
                    </a:lnTo>
                    <a:lnTo>
                      <a:pt x="42" y="204"/>
                    </a:lnTo>
                    <a:lnTo>
                      <a:pt x="41" y="197"/>
                    </a:lnTo>
                    <a:lnTo>
                      <a:pt x="42" y="192"/>
                    </a:lnTo>
                    <a:lnTo>
                      <a:pt x="43" y="185"/>
                    </a:lnTo>
                    <a:lnTo>
                      <a:pt x="36" y="184"/>
                    </a:lnTo>
                    <a:lnTo>
                      <a:pt x="26" y="182"/>
                    </a:lnTo>
                    <a:lnTo>
                      <a:pt x="18" y="187"/>
                    </a:lnTo>
                    <a:lnTo>
                      <a:pt x="11" y="191"/>
                    </a:lnTo>
                    <a:lnTo>
                      <a:pt x="3" y="195"/>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84"/>
                    </a:lnTo>
                    <a:lnTo>
                      <a:pt x="2" y="164"/>
                    </a:lnTo>
                    <a:lnTo>
                      <a:pt x="2" y="184"/>
                    </a:lnTo>
                    <a:lnTo>
                      <a:pt x="2" y="184"/>
                    </a:lnTo>
                    <a:lnTo>
                      <a:pt x="2" y="184"/>
                    </a:lnTo>
                    <a:lnTo>
                      <a:pt x="2" y="184"/>
                    </a:lnTo>
                    <a:lnTo>
                      <a:pt x="2" y="184"/>
                    </a:lnTo>
                    <a:lnTo>
                      <a:pt x="2" y="184"/>
                    </a:lnTo>
                    <a:lnTo>
                      <a:pt x="2" y="184"/>
                    </a:lnTo>
                    <a:lnTo>
                      <a:pt x="2" y="184"/>
                    </a:lnTo>
                    <a:lnTo>
                      <a:pt x="2" y="184"/>
                    </a:lnTo>
                    <a:lnTo>
                      <a:pt x="2" y="184"/>
                    </a:lnTo>
                    <a:lnTo>
                      <a:pt x="2" y="164"/>
                    </a:lnTo>
                    <a:lnTo>
                      <a:pt x="5" y="164"/>
                    </a:lnTo>
                    <a:lnTo>
                      <a:pt x="13" y="161"/>
                    </a:lnTo>
                    <a:lnTo>
                      <a:pt x="15" y="156"/>
                    </a:lnTo>
                    <a:lnTo>
                      <a:pt x="17" y="151"/>
                    </a:lnTo>
                    <a:lnTo>
                      <a:pt x="19" y="146"/>
                    </a:lnTo>
                    <a:lnTo>
                      <a:pt x="18" y="144"/>
                    </a:lnTo>
                    <a:lnTo>
                      <a:pt x="13" y="138"/>
                    </a:lnTo>
                    <a:lnTo>
                      <a:pt x="6" y="132"/>
                    </a:lnTo>
                    <a:lnTo>
                      <a:pt x="0" y="125"/>
                    </a:lnTo>
                    <a:lnTo>
                      <a:pt x="2" y="124"/>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2" y="105"/>
                    </a:lnTo>
                    <a:lnTo>
                      <a:pt x="1" y="103"/>
                    </a:lnTo>
                    <a:lnTo>
                      <a:pt x="11" y="110"/>
                    </a:lnTo>
                    <a:lnTo>
                      <a:pt x="19" y="117"/>
                    </a:lnTo>
                    <a:lnTo>
                      <a:pt x="24" y="122"/>
                    </a:lnTo>
                    <a:lnTo>
                      <a:pt x="28" y="128"/>
                    </a:lnTo>
                    <a:lnTo>
                      <a:pt x="35" y="137"/>
                    </a:lnTo>
                    <a:lnTo>
                      <a:pt x="40" y="143"/>
                    </a:lnTo>
                    <a:lnTo>
                      <a:pt x="46" y="150"/>
                    </a:lnTo>
                    <a:lnTo>
                      <a:pt x="53" y="157"/>
                    </a:lnTo>
                    <a:lnTo>
                      <a:pt x="55" y="155"/>
                    </a:lnTo>
                    <a:lnTo>
                      <a:pt x="59" y="148"/>
                    </a:lnTo>
                    <a:lnTo>
                      <a:pt x="62" y="143"/>
                    </a:lnTo>
                    <a:lnTo>
                      <a:pt x="60" y="138"/>
                    </a:lnTo>
                    <a:lnTo>
                      <a:pt x="55" y="130"/>
                    </a:lnTo>
                    <a:lnTo>
                      <a:pt x="51" y="123"/>
                    </a:lnTo>
                    <a:lnTo>
                      <a:pt x="46" y="115"/>
                    </a:lnTo>
                    <a:lnTo>
                      <a:pt x="40" y="109"/>
                    </a:lnTo>
                    <a:lnTo>
                      <a:pt x="31" y="100"/>
                    </a:lnTo>
                    <a:lnTo>
                      <a:pt x="24" y="91"/>
                    </a:lnTo>
                    <a:lnTo>
                      <a:pt x="17" y="84"/>
                    </a:lnTo>
                    <a:lnTo>
                      <a:pt x="12" y="78"/>
                    </a:lnTo>
                    <a:lnTo>
                      <a:pt x="6" y="70"/>
                    </a:lnTo>
                    <a:lnTo>
                      <a:pt x="2" y="65"/>
                    </a:lnTo>
                    <a:lnTo>
                      <a:pt x="2" y="65"/>
                    </a:lnTo>
                    <a:lnTo>
                      <a:pt x="2" y="65"/>
                    </a:lnTo>
                    <a:lnTo>
                      <a:pt x="2" y="65"/>
                    </a:lnTo>
                    <a:lnTo>
                      <a:pt x="2" y="44"/>
                    </a:lnTo>
                    <a:lnTo>
                      <a:pt x="2" y="65"/>
                    </a:lnTo>
                    <a:lnTo>
                      <a:pt x="2" y="65"/>
                    </a:lnTo>
                    <a:lnTo>
                      <a:pt x="2" y="65"/>
                    </a:lnTo>
                    <a:lnTo>
                      <a:pt x="2" y="44"/>
                    </a:lnTo>
                    <a:lnTo>
                      <a:pt x="2" y="44"/>
                    </a:lnTo>
                    <a:lnTo>
                      <a:pt x="2" y="53"/>
                    </a:lnTo>
                    <a:lnTo>
                      <a:pt x="2" y="48"/>
                    </a:lnTo>
                    <a:lnTo>
                      <a:pt x="4" y="55"/>
                    </a:lnTo>
                    <a:lnTo>
                      <a:pt x="11" y="63"/>
                    </a:lnTo>
                    <a:lnTo>
                      <a:pt x="17" y="70"/>
                    </a:lnTo>
                    <a:lnTo>
                      <a:pt x="25" y="80"/>
                    </a:lnTo>
                    <a:lnTo>
                      <a:pt x="30" y="87"/>
                    </a:lnTo>
                    <a:lnTo>
                      <a:pt x="37" y="95"/>
                    </a:lnTo>
                    <a:lnTo>
                      <a:pt x="43" y="106"/>
                    </a:lnTo>
                    <a:lnTo>
                      <a:pt x="48" y="115"/>
                    </a:lnTo>
                    <a:lnTo>
                      <a:pt x="54" y="124"/>
                    </a:lnTo>
                    <a:lnTo>
                      <a:pt x="61" y="138"/>
                    </a:lnTo>
                    <a:lnTo>
                      <a:pt x="64" y="146"/>
                    </a:lnTo>
                    <a:lnTo>
                      <a:pt x="66" y="151"/>
                    </a:lnTo>
                    <a:lnTo>
                      <a:pt x="70" y="143"/>
                    </a:lnTo>
                    <a:lnTo>
                      <a:pt x="75" y="135"/>
                    </a:lnTo>
                    <a:lnTo>
                      <a:pt x="80" y="127"/>
                    </a:lnTo>
                    <a:lnTo>
                      <a:pt x="85" y="118"/>
                    </a:lnTo>
                    <a:lnTo>
                      <a:pt x="90" y="110"/>
                    </a:lnTo>
                    <a:lnTo>
                      <a:pt x="94" y="103"/>
                    </a:lnTo>
                    <a:lnTo>
                      <a:pt x="100" y="96"/>
                    </a:lnTo>
                    <a:lnTo>
                      <a:pt x="106" y="87"/>
                    </a:lnTo>
                    <a:lnTo>
                      <a:pt x="113" y="78"/>
                    </a:lnTo>
                    <a:lnTo>
                      <a:pt x="120" y="68"/>
                    </a:lnTo>
                    <a:lnTo>
                      <a:pt x="127" y="58"/>
                    </a:lnTo>
                    <a:lnTo>
                      <a:pt x="132" y="50"/>
                    </a:lnTo>
                    <a:lnTo>
                      <a:pt x="139" y="39"/>
                    </a:lnTo>
                    <a:lnTo>
                      <a:pt x="144" y="33"/>
                    </a:lnTo>
                    <a:lnTo>
                      <a:pt x="150" y="26"/>
                    </a:lnTo>
                    <a:lnTo>
                      <a:pt x="156" y="21"/>
                    </a:lnTo>
                    <a:lnTo>
                      <a:pt x="161" y="15"/>
                    </a:lnTo>
                    <a:lnTo>
                      <a:pt x="165" y="6"/>
                    </a:lnTo>
                    <a:lnTo>
                      <a:pt x="170" y="0"/>
                    </a:lnTo>
                    <a:lnTo>
                      <a:pt x="169" y="5"/>
                    </a:lnTo>
                    <a:lnTo>
                      <a:pt x="168" y="13"/>
                    </a:lnTo>
                    <a:lnTo>
                      <a:pt x="166" y="21"/>
                    </a:lnTo>
                    <a:lnTo>
                      <a:pt x="163" y="29"/>
                    </a:lnTo>
                    <a:lnTo>
                      <a:pt x="159" y="37"/>
                    </a:lnTo>
                    <a:lnTo>
                      <a:pt x="153" y="47"/>
                    </a:lnTo>
                    <a:lnTo>
                      <a:pt x="148" y="56"/>
                    </a:lnTo>
                    <a:lnTo>
                      <a:pt x="143" y="67"/>
                    </a:lnTo>
                    <a:lnTo>
                      <a:pt x="137" y="76"/>
                    </a:lnTo>
                    <a:lnTo>
                      <a:pt x="130" y="87"/>
                    </a:lnTo>
                    <a:lnTo>
                      <a:pt x="124" y="95"/>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49167" name=""/>
              <p:cNvGrpSpPr/>
              <p:nvPr/>
            </p:nvGrpSpPr>
            <p:grpSpPr>
              <a:xfrm>
                <a:off x="1707" y="1466"/>
                <a:ext cx="484" cy="368"/>
                <a:chOff x="1707" y="1466"/>
                <a:chExt cx="484" cy="368"/>
              </a:xfrm>
            </p:grpSpPr>
            <p:sp>
              <p:nvSpPr>
                <p:cNvPr id="49168" name=""/>
                <p:cNvSpPr/>
                <p:nvPr/>
              </p:nvSpPr>
              <p:spPr bwMode="ltGray">
                <a:xfrm>
                  <a:off x="1751" y="1466"/>
                  <a:ext cx="440" cy="342"/>
                </a:xfrm>
                <a:custGeom>
                  <a:rect l="l" t="t" r="r" b="b"/>
                  <a:pathLst>
                    <a:path w="440" h="342">
                      <a:moveTo>
                        <a:pt x="138" y="87"/>
                      </a:moveTo>
                      <a:lnTo>
                        <a:pt x="141" y="78"/>
                      </a:lnTo>
                      <a:lnTo>
                        <a:pt x="146" y="69"/>
                      </a:lnTo>
                      <a:lnTo>
                        <a:pt x="153" y="59"/>
                      </a:lnTo>
                      <a:lnTo>
                        <a:pt x="160" y="51"/>
                      </a:lnTo>
                      <a:lnTo>
                        <a:pt x="167" y="42"/>
                      </a:lnTo>
                      <a:lnTo>
                        <a:pt x="172" y="36"/>
                      </a:lnTo>
                      <a:lnTo>
                        <a:pt x="178" y="31"/>
                      </a:lnTo>
                      <a:lnTo>
                        <a:pt x="184" y="26"/>
                      </a:lnTo>
                      <a:lnTo>
                        <a:pt x="190" y="21"/>
                      </a:lnTo>
                      <a:lnTo>
                        <a:pt x="196" y="17"/>
                      </a:lnTo>
                      <a:lnTo>
                        <a:pt x="202" y="14"/>
                      </a:lnTo>
                      <a:lnTo>
                        <a:pt x="208" y="11"/>
                      </a:lnTo>
                      <a:lnTo>
                        <a:pt x="215" y="8"/>
                      </a:lnTo>
                      <a:lnTo>
                        <a:pt x="222" y="7"/>
                      </a:lnTo>
                      <a:lnTo>
                        <a:pt x="230" y="5"/>
                      </a:lnTo>
                      <a:lnTo>
                        <a:pt x="237" y="3"/>
                      </a:lnTo>
                      <a:lnTo>
                        <a:pt x="245" y="3"/>
                      </a:lnTo>
                      <a:lnTo>
                        <a:pt x="252" y="2"/>
                      </a:lnTo>
                      <a:lnTo>
                        <a:pt x="260" y="2"/>
                      </a:lnTo>
                      <a:lnTo>
                        <a:pt x="270" y="1"/>
                      </a:lnTo>
                      <a:lnTo>
                        <a:pt x="278" y="2"/>
                      </a:lnTo>
                      <a:lnTo>
                        <a:pt x="285" y="2"/>
                      </a:lnTo>
                      <a:lnTo>
                        <a:pt x="292" y="2"/>
                      </a:lnTo>
                      <a:lnTo>
                        <a:pt x="299" y="2"/>
                      </a:lnTo>
                      <a:lnTo>
                        <a:pt x="307" y="1"/>
                      </a:lnTo>
                      <a:lnTo>
                        <a:pt x="314" y="0"/>
                      </a:lnTo>
                      <a:lnTo>
                        <a:pt x="310" y="2"/>
                      </a:lnTo>
                      <a:lnTo>
                        <a:pt x="307" y="4"/>
                      </a:lnTo>
                      <a:lnTo>
                        <a:pt x="304" y="7"/>
                      </a:lnTo>
                      <a:lnTo>
                        <a:pt x="301" y="10"/>
                      </a:lnTo>
                      <a:lnTo>
                        <a:pt x="295" y="10"/>
                      </a:lnTo>
                      <a:lnTo>
                        <a:pt x="288" y="11"/>
                      </a:lnTo>
                      <a:lnTo>
                        <a:pt x="284" y="12"/>
                      </a:lnTo>
                      <a:lnTo>
                        <a:pt x="278" y="13"/>
                      </a:lnTo>
                      <a:lnTo>
                        <a:pt x="272" y="15"/>
                      </a:lnTo>
                      <a:lnTo>
                        <a:pt x="266" y="16"/>
                      </a:lnTo>
                      <a:lnTo>
                        <a:pt x="260" y="17"/>
                      </a:lnTo>
                      <a:lnTo>
                        <a:pt x="254" y="19"/>
                      </a:lnTo>
                      <a:lnTo>
                        <a:pt x="248" y="21"/>
                      </a:lnTo>
                      <a:lnTo>
                        <a:pt x="241" y="23"/>
                      </a:lnTo>
                      <a:lnTo>
                        <a:pt x="236" y="26"/>
                      </a:lnTo>
                      <a:lnTo>
                        <a:pt x="229" y="29"/>
                      </a:lnTo>
                      <a:lnTo>
                        <a:pt x="222" y="32"/>
                      </a:lnTo>
                      <a:lnTo>
                        <a:pt x="215" y="36"/>
                      </a:lnTo>
                      <a:lnTo>
                        <a:pt x="208" y="41"/>
                      </a:lnTo>
                      <a:lnTo>
                        <a:pt x="201" y="47"/>
                      </a:lnTo>
                      <a:lnTo>
                        <a:pt x="195" y="55"/>
                      </a:lnTo>
                      <a:lnTo>
                        <a:pt x="189" y="64"/>
                      </a:lnTo>
                      <a:lnTo>
                        <a:pt x="181" y="77"/>
                      </a:lnTo>
                      <a:lnTo>
                        <a:pt x="175" y="90"/>
                      </a:lnTo>
                      <a:lnTo>
                        <a:pt x="167" y="106"/>
                      </a:lnTo>
                      <a:lnTo>
                        <a:pt x="180" y="99"/>
                      </a:lnTo>
                      <a:lnTo>
                        <a:pt x="191" y="94"/>
                      </a:lnTo>
                      <a:lnTo>
                        <a:pt x="206" y="86"/>
                      </a:lnTo>
                      <a:lnTo>
                        <a:pt x="222" y="78"/>
                      </a:lnTo>
                      <a:lnTo>
                        <a:pt x="229" y="77"/>
                      </a:lnTo>
                      <a:lnTo>
                        <a:pt x="236" y="74"/>
                      </a:lnTo>
                      <a:lnTo>
                        <a:pt x="243" y="72"/>
                      </a:lnTo>
                      <a:lnTo>
                        <a:pt x="252" y="70"/>
                      </a:lnTo>
                      <a:lnTo>
                        <a:pt x="261" y="68"/>
                      </a:lnTo>
                      <a:lnTo>
                        <a:pt x="269" y="68"/>
                      </a:lnTo>
                      <a:lnTo>
                        <a:pt x="275" y="67"/>
                      </a:lnTo>
                      <a:lnTo>
                        <a:pt x="285" y="66"/>
                      </a:lnTo>
                      <a:lnTo>
                        <a:pt x="294" y="66"/>
                      </a:lnTo>
                      <a:lnTo>
                        <a:pt x="301" y="67"/>
                      </a:lnTo>
                      <a:lnTo>
                        <a:pt x="311" y="68"/>
                      </a:lnTo>
                      <a:lnTo>
                        <a:pt x="319" y="69"/>
                      </a:lnTo>
                      <a:lnTo>
                        <a:pt x="328" y="69"/>
                      </a:lnTo>
                      <a:lnTo>
                        <a:pt x="336" y="70"/>
                      </a:lnTo>
                      <a:lnTo>
                        <a:pt x="345" y="71"/>
                      </a:lnTo>
                      <a:lnTo>
                        <a:pt x="354" y="72"/>
                      </a:lnTo>
                      <a:lnTo>
                        <a:pt x="363" y="73"/>
                      </a:lnTo>
                      <a:lnTo>
                        <a:pt x="371" y="74"/>
                      </a:lnTo>
                      <a:lnTo>
                        <a:pt x="381" y="75"/>
                      </a:lnTo>
                      <a:lnTo>
                        <a:pt x="392" y="76"/>
                      </a:lnTo>
                      <a:lnTo>
                        <a:pt x="401" y="77"/>
                      </a:lnTo>
                      <a:lnTo>
                        <a:pt x="416" y="79"/>
                      </a:lnTo>
                      <a:lnTo>
                        <a:pt x="421" y="79"/>
                      </a:lnTo>
                      <a:lnTo>
                        <a:pt x="425" y="79"/>
                      </a:lnTo>
                      <a:lnTo>
                        <a:pt x="430" y="81"/>
                      </a:lnTo>
                      <a:lnTo>
                        <a:pt x="439" y="84"/>
                      </a:lnTo>
                      <a:lnTo>
                        <a:pt x="424" y="81"/>
                      </a:lnTo>
                      <a:lnTo>
                        <a:pt x="417" y="80"/>
                      </a:lnTo>
                      <a:lnTo>
                        <a:pt x="411" y="80"/>
                      </a:lnTo>
                      <a:lnTo>
                        <a:pt x="397" y="81"/>
                      </a:lnTo>
                      <a:lnTo>
                        <a:pt x="388" y="82"/>
                      </a:lnTo>
                      <a:lnTo>
                        <a:pt x="377" y="82"/>
                      </a:lnTo>
                      <a:lnTo>
                        <a:pt x="367" y="82"/>
                      </a:lnTo>
                      <a:lnTo>
                        <a:pt x="357" y="83"/>
                      </a:lnTo>
                      <a:lnTo>
                        <a:pt x="348" y="83"/>
                      </a:lnTo>
                      <a:lnTo>
                        <a:pt x="340" y="82"/>
                      </a:lnTo>
                      <a:lnTo>
                        <a:pt x="330" y="82"/>
                      </a:lnTo>
                      <a:lnTo>
                        <a:pt x="319" y="82"/>
                      </a:lnTo>
                      <a:lnTo>
                        <a:pt x="310" y="83"/>
                      </a:lnTo>
                      <a:lnTo>
                        <a:pt x="302" y="84"/>
                      </a:lnTo>
                      <a:lnTo>
                        <a:pt x="292" y="84"/>
                      </a:lnTo>
                      <a:lnTo>
                        <a:pt x="285" y="84"/>
                      </a:lnTo>
                      <a:lnTo>
                        <a:pt x="276" y="85"/>
                      </a:lnTo>
                      <a:lnTo>
                        <a:pt x="269" y="87"/>
                      </a:lnTo>
                      <a:lnTo>
                        <a:pt x="261" y="88"/>
                      </a:lnTo>
                      <a:lnTo>
                        <a:pt x="254" y="90"/>
                      </a:lnTo>
                      <a:lnTo>
                        <a:pt x="246" y="92"/>
                      </a:lnTo>
                      <a:lnTo>
                        <a:pt x="238" y="94"/>
                      </a:lnTo>
                      <a:lnTo>
                        <a:pt x="229" y="96"/>
                      </a:lnTo>
                      <a:lnTo>
                        <a:pt x="222" y="98"/>
                      </a:lnTo>
                      <a:lnTo>
                        <a:pt x="208" y="102"/>
                      </a:lnTo>
                      <a:lnTo>
                        <a:pt x="200" y="103"/>
                      </a:lnTo>
                      <a:lnTo>
                        <a:pt x="189" y="108"/>
                      </a:lnTo>
                      <a:lnTo>
                        <a:pt x="172" y="115"/>
                      </a:lnTo>
                      <a:lnTo>
                        <a:pt x="189" y="117"/>
                      </a:lnTo>
                      <a:lnTo>
                        <a:pt x="209" y="118"/>
                      </a:lnTo>
                      <a:lnTo>
                        <a:pt x="213" y="118"/>
                      </a:lnTo>
                      <a:lnTo>
                        <a:pt x="222" y="123"/>
                      </a:lnTo>
                      <a:lnTo>
                        <a:pt x="228" y="126"/>
                      </a:lnTo>
                      <a:lnTo>
                        <a:pt x="234" y="129"/>
                      </a:lnTo>
                      <a:lnTo>
                        <a:pt x="235" y="131"/>
                      </a:lnTo>
                      <a:lnTo>
                        <a:pt x="238" y="137"/>
                      </a:lnTo>
                      <a:lnTo>
                        <a:pt x="245" y="146"/>
                      </a:lnTo>
                      <a:lnTo>
                        <a:pt x="238" y="142"/>
                      </a:lnTo>
                      <a:lnTo>
                        <a:pt x="229" y="137"/>
                      </a:lnTo>
                      <a:lnTo>
                        <a:pt x="222" y="135"/>
                      </a:lnTo>
                      <a:lnTo>
                        <a:pt x="209" y="132"/>
                      </a:lnTo>
                      <a:lnTo>
                        <a:pt x="199" y="129"/>
                      </a:lnTo>
                      <a:lnTo>
                        <a:pt x="189" y="126"/>
                      </a:lnTo>
                      <a:lnTo>
                        <a:pt x="184" y="125"/>
                      </a:lnTo>
                      <a:lnTo>
                        <a:pt x="172" y="126"/>
                      </a:lnTo>
                      <a:lnTo>
                        <a:pt x="165" y="127"/>
                      </a:lnTo>
                      <a:lnTo>
                        <a:pt x="155" y="129"/>
                      </a:lnTo>
                      <a:lnTo>
                        <a:pt x="160" y="131"/>
                      </a:lnTo>
                      <a:lnTo>
                        <a:pt x="166" y="132"/>
                      </a:lnTo>
                      <a:lnTo>
                        <a:pt x="173" y="136"/>
                      </a:lnTo>
                      <a:lnTo>
                        <a:pt x="181" y="135"/>
                      </a:lnTo>
                      <a:lnTo>
                        <a:pt x="195" y="136"/>
                      </a:lnTo>
                      <a:lnTo>
                        <a:pt x="203" y="137"/>
                      </a:lnTo>
                      <a:lnTo>
                        <a:pt x="215" y="140"/>
                      </a:lnTo>
                      <a:lnTo>
                        <a:pt x="222" y="143"/>
                      </a:lnTo>
                      <a:lnTo>
                        <a:pt x="232" y="145"/>
                      </a:lnTo>
                      <a:lnTo>
                        <a:pt x="242" y="148"/>
                      </a:lnTo>
                      <a:lnTo>
                        <a:pt x="251" y="151"/>
                      </a:lnTo>
                      <a:lnTo>
                        <a:pt x="259" y="152"/>
                      </a:lnTo>
                      <a:lnTo>
                        <a:pt x="266" y="153"/>
                      </a:lnTo>
                      <a:lnTo>
                        <a:pt x="273" y="155"/>
                      </a:lnTo>
                      <a:lnTo>
                        <a:pt x="282" y="157"/>
                      </a:lnTo>
                      <a:lnTo>
                        <a:pt x="291" y="161"/>
                      </a:lnTo>
                      <a:lnTo>
                        <a:pt x="299" y="165"/>
                      </a:lnTo>
                      <a:lnTo>
                        <a:pt x="303" y="169"/>
                      </a:lnTo>
                      <a:lnTo>
                        <a:pt x="309" y="175"/>
                      </a:lnTo>
                      <a:lnTo>
                        <a:pt x="316" y="183"/>
                      </a:lnTo>
                      <a:lnTo>
                        <a:pt x="321" y="190"/>
                      </a:lnTo>
                      <a:lnTo>
                        <a:pt x="326" y="197"/>
                      </a:lnTo>
                      <a:lnTo>
                        <a:pt x="331" y="204"/>
                      </a:lnTo>
                      <a:lnTo>
                        <a:pt x="335" y="212"/>
                      </a:lnTo>
                      <a:lnTo>
                        <a:pt x="340" y="218"/>
                      </a:lnTo>
                      <a:lnTo>
                        <a:pt x="345" y="226"/>
                      </a:lnTo>
                      <a:lnTo>
                        <a:pt x="351" y="234"/>
                      </a:lnTo>
                      <a:lnTo>
                        <a:pt x="356" y="243"/>
                      </a:lnTo>
                      <a:lnTo>
                        <a:pt x="361" y="250"/>
                      </a:lnTo>
                      <a:lnTo>
                        <a:pt x="368" y="258"/>
                      </a:lnTo>
                      <a:lnTo>
                        <a:pt x="359" y="251"/>
                      </a:lnTo>
                      <a:lnTo>
                        <a:pt x="353" y="247"/>
                      </a:lnTo>
                      <a:lnTo>
                        <a:pt x="344" y="242"/>
                      </a:lnTo>
                      <a:lnTo>
                        <a:pt x="336" y="236"/>
                      </a:lnTo>
                      <a:lnTo>
                        <a:pt x="330" y="231"/>
                      </a:lnTo>
                      <a:lnTo>
                        <a:pt x="323" y="226"/>
                      </a:lnTo>
                      <a:lnTo>
                        <a:pt x="317" y="222"/>
                      </a:lnTo>
                      <a:lnTo>
                        <a:pt x="311" y="218"/>
                      </a:lnTo>
                      <a:lnTo>
                        <a:pt x="304" y="214"/>
                      </a:lnTo>
                      <a:lnTo>
                        <a:pt x="297" y="210"/>
                      </a:lnTo>
                      <a:lnTo>
                        <a:pt x="291" y="205"/>
                      </a:lnTo>
                      <a:lnTo>
                        <a:pt x="284" y="200"/>
                      </a:lnTo>
                      <a:lnTo>
                        <a:pt x="275" y="195"/>
                      </a:lnTo>
                      <a:lnTo>
                        <a:pt x="267" y="189"/>
                      </a:lnTo>
                      <a:lnTo>
                        <a:pt x="259" y="183"/>
                      </a:lnTo>
                      <a:lnTo>
                        <a:pt x="252" y="179"/>
                      </a:lnTo>
                      <a:lnTo>
                        <a:pt x="245" y="174"/>
                      </a:lnTo>
                      <a:lnTo>
                        <a:pt x="237" y="170"/>
                      </a:lnTo>
                      <a:lnTo>
                        <a:pt x="229" y="167"/>
                      </a:lnTo>
                      <a:lnTo>
                        <a:pt x="222" y="165"/>
                      </a:lnTo>
                      <a:lnTo>
                        <a:pt x="211" y="162"/>
                      </a:lnTo>
                      <a:lnTo>
                        <a:pt x="201" y="159"/>
                      </a:lnTo>
                      <a:lnTo>
                        <a:pt x="194" y="157"/>
                      </a:lnTo>
                      <a:lnTo>
                        <a:pt x="186" y="155"/>
                      </a:lnTo>
                      <a:lnTo>
                        <a:pt x="175" y="149"/>
                      </a:lnTo>
                      <a:lnTo>
                        <a:pt x="163" y="144"/>
                      </a:lnTo>
                      <a:lnTo>
                        <a:pt x="180" y="155"/>
                      </a:lnTo>
                      <a:lnTo>
                        <a:pt x="182" y="157"/>
                      </a:lnTo>
                      <a:lnTo>
                        <a:pt x="186" y="162"/>
                      </a:lnTo>
                      <a:lnTo>
                        <a:pt x="190" y="168"/>
                      </a:lnTo>
                      <a:lnTo>
                        <a:pt x="195" y="175"/>
                      </a:lnTo>
                      <a:lnTo>
                        <a:pt x="201" y="182"/>
                      </a:lnTo>
                      <a:lnTo>
                        <a:pt x="206" y="189"/>
                      </a:lnTo>
                      <a:lnTo>
                        <a:pt x="212" y="197"/>
                      </a:lnTo>
                      <a:lnTo>
                        <a:pt x="217" y="204"/>
                      </a:lnTo>
                      <a:lnTo>
                        <a:pt x="222" y="210"/>
                      </a:lnTo>
                      <a:lnTo>
                        <a:pt x="227" y="217"/>
                      </a:lnTo>
                      <a:lnTo>
                        <a:pt x="233" y="227"/>
                      </a:lnTo>
                      <a:lnTo>
                        <a:pt x="238" y="234"/>
                      </a:lnTo>
                      <a:lnTo>
                        <a:pt x="242" y="241"/>
                      </a:lnTo>
                      <a:lnTo>
                        <a:pt x="246" y="248"/>
                      </a:lnTo>
                      <a:lnTo>
                        <a:pt x="250" y="255"/>
                      </a:lnTo>
                      <a:lnTo>
                        <a:pt x="252" y="262"/>
                      </a:lnTo>
                      <a:lnTo>
                        <a:pt x="254" y="267"/>
                      </a:lnTo>
                      <a:lnTo>
                        <a:pt x="256" y="275"/>
                      </a:lnTo>
                      <a:lnTo>
                        <a:pt x="257" y="285"/>
                      </a:lnTo>
                      <a:lnTo>
                        <a:pt x="258" y="294"/>
                      </a:lnTo>
                      <a:lnTo>
                        <a:pt x="259" y="304"/>
                      </a:lnTo>
                      <a:lnTo>
                        <a:pt x="261" y="313"/>
                      </a:lnTo>
                      <a:lnTo>
                        <a:pt x="262" y="323"/>
                      </a:lnTo>
                      <a:lnTo>
                        <a:pt x="255" y="313"/>
                      </a:lnTo>
                      <a:lnTo>
                        <a:pt x="249" y="307"/>
                      </a:lnTo>
                      <a:lnTo>
                        <a:pt x="245" y="300"/>
                      </a:lnTo>
                      <a:lnTo>
                        <a:pt x="241" y="295"/>
                      </a:lnTo>
                      <a:lnTo>
                        <a:pt x="238" y="288"/>
                      </a:lnTo>
                      <a:lnTo>
                        <a:pt x="236" y="280"/>
                      </a:lnTo>
                      <a:lnTo>
                        <a:pt x="232" y="271"/>
                      </a:lnTo>
                      <a:lnTo>
                        <a:pt x="228" y="263"/>
                      </a:lnTo>
                      <a:lnTo>
                        <a:pt x="224" y="254"/>
                      </a:lnTo>
                      <a:lnTo>
                        <a:pt x="221" y="246"/>
                      </a:lnTo>
                      <a:lnTo>
                        <a:pt x="217" y="238"/>
                      </a:lnTo>
                      <a:lnTo>
                        <a:pt x="212" y="232"/>
                      </a:lnTo>
                      <a:lnTo>
                        <a:pt x="208" y="226"/>
                      </a:lnTo>
                      <a:lnTo>
                        <a:pt x="202" y="218"/>
                      </a:lnTo>
                      <a:lnTo>
                        <a:pt x="196" y="211"/>
                      </a:lnTo>
                      <a:lnTo>
                        <a:pt x="191" y="205"/>
                      </a:lnTo>
                      <a:lnTo>
                        <a:pt x="186" y="199"/>
                      </a:lnTo>
                      <a:lnTo>
                        <a:pt x="185" y="194"/>
                      </a:lnTo>
                      <a:lnTo>
                        <a:pt x="181" y="185"/>
                      </a:lnTo>
                      <a:lnTo>
                        <a:pt x="177" y="179"/>
                      </a:lnTo>
                      <a:lnTo>
                        <a:pt x="174" y="171"/>
                      </a:lnTo>
                      <a:lnTo>
                        <a:pt x="172" y="169"/>
                      </a:lnTo>
                      <a:lnTo>
                        <a:pt x="165" y="162"/>
                      </a:lnTo>
                      <a:lnTo>
                        <a:pt x="161" y="155"/>
                      </a:lnTo>
                      <a:lnTo>
                        <a:pt x="157" y="149"/>
                      </a:lnTo>
                      <a:lnTo>
                        <a:pt x="153" y="143"/>
                      </a:lnTo>
                      <a:lnTo>
                        <a:pt x="145" y="146"/>
                      </a:lnTo>
                      <a:lnTo>
                        <a:pt x="137" y="151"/>
                      </a:lnTo>
                      <a:lnTo>
                        <a:pt x="129" y="158"/>
                      </a:lnTo>
                      <a:lnTo>
                        <a:pt x="121" y="164"/>
                      </a:lnTo>
                      <a:lnTo>
                        <a:pt x="115" y="170"/>
                      </a:lnTo>
                      <a:lnTo>
                        <a:pt x="110" y="176"/>
                      </a:lnTo>
                      <a:lnTo>
                        <a:pt x="104" y="185"/>
                      </a:lnTo>
                      <a:lnTo>
                        <a:pt x="97" y="195"/>
                      </a:lnTo>
                      <a:lnTo>
                        <a:pt x="92" y="203"/>
                      </a:lnTo>
                      <a:lnTo>
                        <a:pt x="85" y="212"/>
                      </a:lnTo>
                      <a:lnTo>
                        <a:pt x="80" y="221"/>
                      </a:lnTo>
                      <a:lnTo>
                        <a:pt x="76" y="229"/>
                      </a:lnTo>
                      <a:lnTo>
                        <a:pt x="71" y="237"/>
                      </a:lnTo>
                      <a:lnTo>
                        <a:pt x="67" y="245"/>
                      </a:lnTo>
                      <a:lnTo>
                        <a:pt x="62" y="254"/>
                      </a:lnTo>
                      <a:lnTo>
                        <a:pt x="58" y="263"/>
                      </a:lnTo>
                      <a:lnTo>
                        <a:pt x="51" y="273"/>
                      </a:lnTo>
                      <a:lnTo>
                        <a:pt x="45" y="283"/>
                      </a:lnTo>
                      <a:lnTo>
                        <a:pt x="38" y="294"/>
                      </a:lnTo>
                      <a:lnTo>
                        <a:pt x="33" y="303"/>
                      </a:lnTo>
                      <a:lnTo>
                        <a:pt x="28" y="309"/>
                      </a:lnTo>
                      <a:lnTo>
                        <a:pt x="24" y="315"/>
                      </a:lnTo>
                      <a:lnTo>
                        <a:pt x="18" y="321"/>
                      </a:lnTo>
                      <a:lnTo>
                        <a:pt x="13" y="327"/>
                      </a:lnTo>
                      <a:lnTo>
                        <a:pt x="7" y="333"/>
                      </a:lnTo>
                      <a:lnTo>
                        <a:pt x="0" y="341"/>
                      </a:lnTo>
                      <a:lnTo>
                        <a:pt x="2" y="331"/>
                      </a:lnTo>
                      <a:lnTo>
                        <a:pt x="5" y="324"/>
                      </a:lnTo>
                      <a:lnTo>
                        <a:pt x="8" y="315"/>
                      </a:lnTo>
                      <a:lnTo>
                        <a:pt x="13" y="309"/>
                      </a:lnTo>
                      <a:lnTo>
                        <a:pt x="20" y="298"/>
                      </a:lnTo>
                      <a:lnTo>
                        <a:pt x="27" y="287"/>
                      </a:lnTo>
                      <a:lnTo>
                        <a:pt x="35" y="275"/>
                      </a:lnTo>
                      <a:lnTo>
                        <a:pt x="41" y="265"/>
                      </a:lnTo>
                      <a:lnTo>
                        <a:pt x="47" y="255"/>
                      </a:lnTo>
                      <a:lnTo>
                        <a:pt x="54" y="246"/>
                      </a:lnTo>
                      <a:lnTo>
                        <a:pt x="59" y="238"/>
                      </a:lnTo>
                      <a:lnTo>
                        <a:pt x="64" y="231"/>
                      </a:lnTo>
                      <a:lnTo>
                        <a:pt x="69" y="224"/>
                      </a:lnTo>
                      <a:lnTo>
                        <a:pt x="76" y="216"/>
                      </a:lnTo>
                      <a:lnTo>
                        <a:pt x="82" y="208"/>
                      </a:lnTo>
                      <a:lnTo>
                        <a:pt x="88" y="199"/>
                      </a:lnTo>
                      <a:lnTo>
                        <a:pt x="95" y="190"/>
                      </a:lnTo>
                      <a:lnTo>
                        <a:pt x="100" y="183"/>
                      </a:lnTo>
                      <a:lnTo>
                        <a:pt x="105" y="175"/>
                      </a:lnTo>
                      <a:lnTo>
                        <a:pt x="110" y="167"/>
                      </a:lnTo>
                      <a:lnTo>
                        <a:pt x="112" y="162"/>
                      </a:lnTo>
                      <a:lnTo>
                        <a:pt x="114" y="156"/>
                      </a:lnTo>
                      <a:lnTo>
                        <a:pt x="118" y="151"/>
                      </a:lnTo>
                      <a:lnTo>
                        <a:pt x="122" y="145"/>
                      </a:lnTo>
                      <a:lnTo>
                        <a:pt x="129" y="138"/>
                      </a:lnTo>
                      <a:lnTo>
                        <a:pt x="134" y="131"/>
                      </a:lnTo>
                      <a:lnTo>
                        <a:pt x="139" y="126"/>
                      </a:lnTo>
                      <a:lnTo>
                        <a:pt x="143" y="119"/>
                      </a:lnTo>
                      <a:lnTo>
                        <a:pt x="141" y="114"/>
                      </a:lnTo>
                      <a:lnTo>
                        <a:pt x="139" y="106"/>
                      </a:lnTo>
                      <a:lnTo>
                        <a:pt x="127" y="102"/>
                      </a:lnTo>
                      <a:lnTo>
                        <a:pt x="113" y="92"/>
                      </a:lnTo>
                      <a:lnTo>
                        <a:pt x="99" y="83"/>
                      </a:lnTo>
                      <a:lnTo>
                        <a:pt x="92" y="78"/>
                      </a:lnTo>
                      <a:lnTo>
                        <a:pt x="86" y="74"/>
                      </a:lnTo>
                      <a:lnTo>
                        <a:pt x="75" y="70"/>
                      </a:lnTo>
                      <a:lnTo>
                        <a:pt x="64" y="66"/>
                      </a:lnTo>
                      <a:lnTo>
                        <a:pt x="52" y="63"/>
                      </a:lnTo>
                      <a:lnTo>
                        <a:pt x="43" y="60"/>
                      </a:lnTo>
                      <a:lnTo>
                        <a:pt x="33" y="56"/>
                      </a:lnTo>
                      <a:lnTo>
                        <a:pt x="24" y="53"/>
                      </a:lnTo>
                      <a:lnTo>
                        <a:pt x="15" y="51"/>
                      </a:lnTo>
                      <a:lnTo>
                        <a:pt x="8" y="49"/>
                      </a:lnTo>
                      <a:lnTo>
                        <a:pt x="15" y="49"/>
                      </a:lnTo>
                      <a:lnTo>
                        <a:pt x="20" y="47"/>
                      </a:lnTo>
                      <a:lnTo>
                        <a:pt x="25" y="47"/>
                      </a:lnTo>
                      <a:lnTo>
                        <a:pt x="29" y="46"/>
                      </a:lnTo>
                      <a:lnTo>
                        <a:pt x="34" y="47"/>
                      </a:lnTo>
                      <a:lnTo>
                        <a:pt x="45" y="51"/>
                      </a:lnTo>
                      <a:lnTo>
                        <a:pt x="53" y="56"/>
                      </a:lnTo>
                      <a:lnTo>
                        <a:pt x="63" y="61"/>
                      </a:lnTo>
                      <a:lnTo>
                        <a:pt x="72" y="66"/>
                      </a:lnTo>
                      <a:lnTo>
                        <a:pt x="84" y="71"/>
                      </a:lnTo>
                      <a:lnTo>
                        <a:pt x="93" y="77"/>
                      </a:lnTo>
                      <a:lnTo>
                        <a:pt x="101" y="81"/>
                      </a:lnTo>
                      <a:lnTo>
                        <a:pt x="115" y="88"/>
                      </a:lnTo>
                      <a:lnTo>
                        <a:pt x="122" y="90"/>
                      </a:lnTo>
                      <a:lnTo>
                        <a:pt x="128" y="89"/>
                      </a:lnTo>
                      <a:lnTo>
                        <a:pt x="133" y="88"/>
                      </a:lnTo>
                      <a:lnTo>
                        <a:pt x="138" y="87"/>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69" name=""/>
                <p:cNvSpPr/>
                <p:nvPr/>
              </p:nvSpPr>
              <p:spPr bwMode="ltGray">
                <a:xfrm>
                  <a:off x="1900" y="1641"/>
                  <a:ext cx="39" cy="193"/>
                </a:xfrm>
                <a:custGeom>
                  <a:rect l="l" t="t" r="r" b="b"/>
                  <a:pathLst>
                    <a:path w="39" h="193">
                      <a:moveTo>
                        <a:pt x="20" y="0"/>
                      </a:moveTo>
                      <a:lnTo>
                        <a:pt x="25" y="9"/>
                      </a:lnTo>
                      <a:lnTo>
                        <a:pt x="28" y="15"/>
                      </a:lnTo>
                      <a:lnTo>
                        <a:pt x="34" y="24"/>
                      </a:lnTo>
                      <a:lnTo>
                        <a:pt x="36" y="33"/>
                      </a:lnTo>
                      <a:lnTo>
                        <a:pt x="37" y="43"/>
                      </a:lnTo>
                      <a:lnTo>
                        <a:pt x="37" y="56"/>
                      </a:lnTo>
                      <a:lnTo>
                        <a:pt x="38" y="64"/>
                      </a:lnTo>
                      <a:lnTo>
                        <a:pt x="37" y="75"/>
                      </a:lnTo>
                      <a:lnTo>
                        <a:pt x="36" y="86"/>
                      </a:lnTo>
                      <a:lnTo>
                        <a:pt x="34" y="97"/>
                      </a:lnTo>
                      <a:lnTo>
                        <a:pt x="31" y="113"/>
                      </a:lnTo>
                      <a:lnTo>
                        <a:pt x="29" y="122"/>
                      </a:lnTo>
                      <a:lnTo>
                        <a:pt x="24" y="132"/>
                      </a:lnTo>
                      <a:lnTo>
                        <a:pt x="18" y="144"/>
                      </a:lnTo>
                      <a:lnTo>
                        <a:pt x="12" y="155"/>
                      </a:lnTo>
                      <a:lnTo>
                        <a:pt x="7" y="165"/>
                      </a:lnTo>
                      <a:lnTo>
                        <a:pt x="3" y="174"/>
                      </a:lnTo>
                      <a:lnTo>
                        <a:pt x="0" y="192"/>
                      </a:lnTo>
                      <a:lnTo>
                        <a:pt x="1" y="174"/>
                      </a:lnTo>
                      <a:lnTo>
                        <a:pt x="3" y="162"/>
                      </a:lnTo>
                      <a:lnTo>
                        <a:pt x="4" y="151"/>
                      </a:lnTo>
                      <a:lnTo>
                        <a:pt x="5" y="139"/>
                      </a:lnTo>
                      <a:lnTo>
                        <a:pt x="7" y="124"/>
                      </a:lnTo>
                      <a:lnTo>
                        <a:pt x="10" y="113"/>
                      </a:lnTo>
                      <a:lnTo>
                        <a:pt x="12" y="102"/>
                      </a:lnTo>
                      <a:lnTo>
                        <a:pt x="15" y="93"/>
                      </a:lnTo>
                      <a:lnTo>
                        <a:pt x="18" y="82"/>
                      </a:lnTo>
                      <a:lnTo>
                        <a:pt x="20" y="72"/>
                      </a:lnTo>
                      <a:lnTo>
                        <a:pt x="22" y="61"/>
                      </a:lnTo>
                      <a:lnTo>
                        <a:pt x="23" y="52"/>
                      </a:lnTo>
                      <a:lnTo>
                        <a:pt x="24" y="41"/>
                      </a:lnTo>
                      <a:lnTo>
                        <a:pt x="24" y="30"/>
                      </a:lnTo>
                      <a:lnTo>
                        <a:pt x="24" y="15"/>
                      </a:lnTo>
                      <a:lnTo>
                        <a:pt x="22" y="8"/>
                      </a:lnTo>
                      <a:lnTo>
                        <a:pt x="20" y="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70" name=""/>
                <p:cNvSpPr/>
                <p:nvPr/>
              </p:nvSpPr>
              <p:spPr bwMode="ltGray">
                <a:xfrm>
                  <a:off x="1716" y="1535"/>
                  <a:ext cx="171" cy="50"/>
                </a:xfrm>
                <a:custGeom>
                  <a:rect l="l" t="t" r="r" b="b"/>
                  <a:pathLst>
                    <a:path w="171" h="50">
                      <a:moveTo>
                        <a:pt x="170" y="49"/>
                      </a:moveTo>
                      <a:lnTo>
                        <a:pt x="167" y="40"/>
                      </a:lnTo>
                      <a:lnTo>
                        <a:pt x="163" y="33"/>
                      </a:lnTo>
                      <a:lnTo>
                        <a:pt x="160" y="31"/>
                      </a:lnTo>
                      <a:lnTo>
                        <a:pt x="153" y="29"/>
                      </a:lnTo>
                      <a:lnTo>
                        <a:pt x="147" y="27"/>
                      </a:lnTo>
                      <a:lnTo>
                        <a:pt x="140" y="29"/>
                      </a:lnTo>
                      <a:lnTo>
                        <a:pt x="132" y="30"/>
                      </a:lnTo>
                      <a:lnTo>
                        <a:pt x="123" y="27"/>
                      </a:lnTo>
                      <a:lnTo>
                        <a:pt x="111" y="22"/>
                      </a:lnTo>
                      <a:lnTo>
                        <a:pt x="100" y="18"/>
                      </a:lnTo>
                      <a:lnTo>
                        <a:pt x="92" y="16"/>
                      </a:lnTo>
                      <a:lnTo>
                        <a:pt x="80" y="12"/>
                      </a:lnTo>
                      <a:lnTo>
                        <a:pt x="67" y="8"/>
                      </a:lnTo>
                      <a:lnTo>
                        <a:pt x="55" y="5"/>
                      </a:lnTo>
                      <a:lnTo>
                        <a:pt x="42" y="1"/>
                      </a:lnTo>
                      <a:lnTo>
                        <a:pt x="28" y="1"/>
                      </a:lnTo>
                      <a:lnTo>
                        <a:pt x="15" y="0"/>
                      </a:lnTo>
                      <a:lnTo>
                        <a:pt x="12" y="1"/>
                      </a:lnTo>
                      <a:lnTo>
                        <a:pt x="7" y="4"/>
                      </a:lnTo>
                      <a:lnTo>
                        <a:pt x="3" y="7"/>
                      </a:lnTo>
                      <a:lnTo>
                        <a:pt x="0" y="11"/>
                      </a:lnTo>
                      <a:lnTo>
                        <a:pt x="5" y="11"/>
                      </a:lnTo>
                      <a:lnTo>
                        <a:pt x="12" y="12"/>
                      </a:lnTo>
                      <a:lnTo>
                        <a:pt x="19" y="12"/>
                      </a:lnTo>
                      <a:lnTo>
                        <a:pt x="23" y="11"/>
                      </a:lnTo>
                      <a:lnTo>
                        <a:pt x="30" y="11"/>
                      </a:lnTo>
                      <a:lnTo>
                        <a:pt x="39" y="11"/>
                      </a:lnTo>
                      <a:lnTo>
                        <a:pt x="51" y="11"/>
                      </a:lnTo>
                      <a:lnTo>
                        <a:pt x="61" y="12"/>
                      </a:lnTo>
                      <a:lnTo>
                        <a:pt x="71" y="14"/>
                      </a:lnTo>
                      <a:lnTo>
                        <a:pt x="81" y="15"/>
                      </a:lnTo>
                      <a:lnTo>
                        <a:pt x="91" y="16"/>
                      </a:lnTo>
                      <a:lnTo>
                        <a:pt x="99" y="19"/>
                      </a:lnTo>
                      <a:lnTo>
                        <a:pt x="108" y="23"/>
                      </a:lnTo>
                      <a:lnTo>
                        <a:pt x="116" y="27"/>
                      </a:lnTo>
                      <a:lnTo>
                        <a:pt x="125" y="31"/>
                      </a:lnTo>
                      <a:lnTo>
                        <a:pt x="129" y="32"/>
                      </a:lnTo>
                      <a:lnTo>
                        <a:pt x="134" y="31"/>
                      </a:lnTo>
                      <a:lnTo>
                        <a:pt x="140" y="34"/>
                      </a:lnTo>
                      <a:lnTo>
                        <a:pt x="146" y="37"/>
                      </a:lnTo>
                      <a:lnTo>
                        <a:pt x="152" y="40"/>
                      </a:lnTo>
                      <a:lnTo>
                        <a:pt x="161" y="44"/>
                      </a:lnTo>
                      <a:lnTo>
                        <a:pt x="167" y="46"/>
                      </a:lnTo>
                      <a:lnTo>
                        <a:pt x="170" y="4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71" name=""/>
                <p:cNvSpPr/>
                <p:nvPr/>
              </p:nvSpPr>
              <p:spPr bwMode="ltGray">
                <a:xfrm>
                  <a:off x="1707" y="1563"/>
                  <a:ext cx="177" cy="21"/>
                </a:xfrm>
                <a:custGeom>
                  <a:rect l="l" t="t" r="r" b="b"/>
                  <a:pathLst>
                    <a:path w="177" h="21">
                      <a:moveTo>
                        <a:pt x="176" y="20"/>
                      </a:moveTo>
                      <a:lnTo>
                        <a:pt x="171" y="18"/>
                      </a:lnTo>
                      <a:lnTo>
                        <a:pt x="166" y="16"/>
                      </a:lnTo>
                      <a:lnTo>
                        <a:pt x="161" y="13"/>
                      </a:lnTo>
                      <a:lnTo>
                        <a:pt x="155" y="12"/>
                      </a:lnTo>
                      <a:lnTo>
                        <a:pt x="149" y="10"/>
                      </a:lnTo>
                      <a:lnTo>
                        <a:pt x="141" y="6"/>
                      </a:lnTo>
                      <a:lnTo>
                        <a:pt x="134" y="3"/>
                      </a:lnTo>
                      <a:lnTo>
                        <a:pt x="128" y="2"/>
                      </a:lnTo>
                      <a:lnTo>
                        <a:pt x="120" y="3"/>
                      </a:lnTo>
                      <a:lnTo>
                        <a:pt x="110" y="5"/>
                      </a:lnTo>
                      <a:lnTo>
                        <a:pt x="106" y="5"/>
                      </a:lnTo>
                      <a:lnTo>
                        <a:pt x="93" y="3"/>
                      </a:lnTo>
                      <a:lnTo>
                        <a:pt x="78" y="1"/>
                      </a:lnTo>
                      <a:lnTo>
                        <a:pt x="69" y="0"/>
                      </a:lnTo>
                      <a:lnTo>
                        <a:pt x="57" y="0"/>
                      </a:lnTo>
                      <a:lnTo>
                        <a:pt x="44" y="0"/>
                      </a:lnTo>
                      <a:lnTo>
                        <a:pt x="36" y="1"/>
                      </a:lnTo>
                      <a:lnTo>
                        <a:pt x="27" y="2"/>
                      </a:lnTo>
                      <a:lnTo>
                        <a:pt x="18" y="3"/>
                      </a:lnTo>
                      <a:lnTo>
                        <a:pt x="9" y="4"/>
                      </a:lnTo>
                      <a:lnTo>
                        <a:pt x="8" y="8"/>
                      </a:lnTo>
                      <a:lnTo>
                        <a:pt x="7" y="11"/>
                      </a:lnTo>
                      <a:lnTo>
                        <a:pt x="4" y="15"/>
                      </a:lnTo>
                      <a:lnTo>
                        <a:pt x="0" y="17"/>
                      </a:lnTo>
                      <a:lnTo>
                        <a:pt x="7" y="16"/>
                      </a:lnTo>
                      <a:lnTo>
                        <a:pt x="15" y="14"/>
                      </a:lnTo>
                      <a:lnTo>
                        <a:pt x="22" y="12"/>
                      </a:lnTo>
                      <a:lnTo>
                        <a:pt x="29" y="11"/>
                      </a:lnTo>
                      <a:lnTo>
                        <a:pt x="37" y="10"/>
                      </a:lnTo>
                      <a:lnTo>
                        <a:pt x="50" y="10"/>
                      </a:lnTo>
                      <a:lnTo>
                        <a:pt x="63" y="8"/>
                      </a:lnTo>
                      <a:lnTo>
                        <a:pt x="79" y="8"/>
                      </a:lnTo>
                      <a:lnTo>
                        <a:pt x="94" y="7"/>
                      </a:lnTo>
                      <a:lnTo>
                        <a:pt x="108" y="6"/>
                      </a:lnTo>
                      <a:lnTo>
                        <a:pt x="120" y="7"/>
                      </a:lnTo>
                      <a:lnTo>
                        <a:pt x="129" y="10"/>
                      </a:lnTo>
                      <a:lnTo>
                        <a:pt x="138" y="12"/>
                      </a:lnTo>
                      <a:lnTo>
                        <a:pt x="148" y="14"/>
                      </a:lnTo>
                      <a:lnTo>
                        <a:pt x="159" y="17"/>
                      </a:lnTo>
                      <a:lnTo>
                        <a:pt x="167" y="18"/>
                      </a:lnTo>
                      <a:lnTo>
                        <a:pt x="176" y="2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sp>
            <p:nvSpPr>
              <p:cNvPr id="49172" name=""/>
              <p:cNvSpPr/>
              <p:nvPr/>
            </p:nvSpPr>
            <p:spPr bwMode="ltGray">
              <a:xfrm>
                <a:off x="1691" y="1023"/>
                <a:ext cx="261" cy="374"/>
              </a:xfrm>
              <a:custGeom>
                <a:rect l="l" t="t" r="r" b="b"/>
                <a:pathLst>
                  <a:path w="261" h="374">
                    <a:moveTo>
                      <a:pt x="64" y="145"/>
                    </a:moveTo>
                    <a:lnTo>
                      <a:pt x="68" y="150"/>
                    </a:lnTo>
                    <a:lnTo>
                      <a:pt x="72" y="154"/>
                    </a:lnTo>
                    <a:lnTo>
                      <a:pt x="77" y="157"/>
                    </a:lnTo>
                    <a:lnTo>
                      <a:pt x="82" y="162"/>
                    </a:lnTo>
                    <a:lnTo>
                      <a:pt x="86" y="165"/>
                    </a:lnTo>
                    <a:lnTo>
                      <a:pt x="91" y="168"/>
                    </a:lnTo>
                    <a:lnTo>
                      <a:pt x="94" y="170"/>
                    </a:lnTo>
                    <a:lnTo>
                      <a:pt x="92" y="162"/>
                    </a:lnTo>
                    <a:lnTo>
                      <a:pt x="90" y="154"/>
                    </a:lnTo>
                    <a:lnTo>
                      <a:pt x="87" y="143"/>
                    </a:lnTo>
                    <a:lnTo>
                      <a:pt x="85" y="134"/>
                    </a:lnTo>
                    <a:lnTo>
                      <a:pt x="82" y="124"/>
                    </a:lnTo>
                    <a:lnTo>
                      <a:pt x="80" y="114"/>
                    </a:lnTo>
                    <a:lnTo>
                      <a:pt x="76" y="104"/>
                    </a:lnTo>
                    <a:lnTo>
                      <a:pt x="72" y="93"/>
                    </a:lnTo>
                    <a:lnTo>
                      <a:pt x="68" y="84"/>
                    </a:lnTo>
                    <a:lnTo>
                      <a:pt x="63" y="71"/>
                    </a:lnTo>
                    <a:lnTo>
                      <a:pt x="59" y="63"/>
                    </a:lnTo>
                    <a:lnTo>
                      <a:pt x="54" y="56"/>
                    </a:lnTo>
                    <a:lnTo>
                      <a:pt x="50" y="48"/>
                    </a:lnTo>
                    <a:lnTo>
                      <a:pt x="44" y="42"/>
                    </a:lnTo>
                    <a:lnTo>
                      <a:pt x="39" y="38"/>
                    </a:lnTo>
                    <a:lnTo>
                      <a:pt x="34" y="35"/>
                    </a:lnTo>
                    <a:lnTo>
                      <a:pt x="31" y="33"/>
                    </a:lnTo>
                    <a:lnTo>
                      <a:pt x="35" y="32"/>
                    </a:lnTo>
                    <a:lnTo>
                      <a:pt x="37" y="33"/>
                    </a:lnTo>
                    <a:lnTo>
                      <a:pt x="41" y="34"/>
                    </a:lnTo>
                    <a:lnTo>
                      <a:pt x="45" y="39"/>
                    </a:lnTo>
                    <a:lnTo>
                      <a:pt x="51" y="45"/>
                    </a:lnTo>
                    <a:lnTo>
                      <a:pt x="55" y="50"/>
                    </a:lnTo>
                    <a:lnTo>
                      <a:pt x="58" y="56"/>
                    </a:lnTo>
                    <a:lnTo>
                      <a:pt x="63" y="64"/>
                    </a:lnTo>
                    <a:lnTo>
                      <a:pt x="68" y="75"/>
                    </a:lnTo>
                    <a:lnTo>
                      <a:pt x="72" y="84"/>
                    </a:lnTo>
                    <a:lnTo>
                      <a:pt x="77" y="94"/>
                    </a:lnTo>
                    <a:lnTo>
                      <a:pt x="81" y="101"/>
                    </a:lnTo>
                    <a:lnTo>
                      <a:pt x="86" y="109"/>
                    </a:lnTo>
                    <a:lnTo>
                      <a:pt x="89" y="117"/>
                    </a:lnTo>
                    <a:lnTo>
                      <a:pt x="92" y="126"/>
                    </a:lnTo>
                    <a:lnTo>
                      <a:pt x="95" y="135"/>
                    </a:lnTo>
                    <a:lnTo>
                      <a:pt x="99" y="143"/>
                    </a:lnTo>
                    <a:lnTo>
                      <a:pt x="101" y="151"/>
                    </a:lnTo>
                    <a:lnTo>
                      <a:pt x="104" y="161"/>
                    </a:lnTo>
                    <a:lnTo>
                      <a:pt x="106" y="168"/>
                    </a:lnTo>
                    <a:lnTo>
                      <a:pt x="107" y="171"/>
                    </a:lnTo>
                    <a:lnTo>
                      <a:pt x="110" y="168"/>
                    </a:lnTo>
                    <a:lnTo>
                      <a:pt x="113" y="164"/>
                    </a:lnTo>
                    <a:lnTo>
                      <a:pt x="117" y="159"/>
                    </a:lnTo>
                    <a:lnTo>
                      <a:pt x="118" y="150"/>
                    </a:lnTo>
                    <a:lnTo>
                      <a:pt x="119" y="143"/>
                    </a:lnTo>
                    <a:lnTo>
                      <a:pt x="120" y="133"/>
                    </a:lnTo>
                    <a:lnTo>
                      <a:pt x="121" y="124"/>
                    </a:lnTo>
                    <a:lnTo>
                      <a:pt x="120" y="124"/>
                    </a:lnTo>
                    <a:lnTo>
                      <a:pt x="121" y="114"/>
                    </a:lnTo>
                    <a:lnTo>
                      <a:pt x="121" y="103"/>
                    </a:lnTo>
                    <a:lnTo>
                      <a:pt x="122" y="92"/>
                    </a:lnTo>
                    <a:lnTo>
                      <a:pt x="122" y="82"/>
                    </a:lnTo>
                    <a:lnTo>
                      <a:pt x="123" y="75"/>
                    </a:lnTo>
                    <a:lnTo>
                      <a:pt x="125" y="65"/>
                    </a:lnTo>
                    <a:lnTo>
                      <a:pt x="127" y="58"/>
                    </a:lnTo>
                    <a:lnTo>
                      <a:pt x="128" y="50"/>
                    </a:lnTo>
                    <a:lnTo>
                      <a:pt x="131" y="44"/>
                    </a:lnTo>
                    <a:lnTo>
                      <a:pt x="133" y="36"/>
                    </a:lnTo>
                    <a:lnTo>
                      <a:pt x="136" y="26"/>
                    </a:lnTo>
                    <a:lnTo>
                      <a:pt x="139" y="16"/>
                    </a:lnTo>
                    <a:lnTo>
                      <a:pt x="140" y="7"/>
                    </a:lnTo>
                    <a:lnTo>
                      <a:pt x="143" y="0"/>
                    </a:lnTo>
                    <a:lnTo>
                      <a:pt x="144" y="6"/>
                    </a:lnTo>
                    <a:lnTo>
                      <a:pt x="143" y="12"/>
                    </a:lnTo>
                    <a:lnTo>
                      <a:pt x="142" y="21"/>
                    </a:lnTo>
                    <a:lnTo>
                      <a:pt x="140" y="28"/>
                    </a:lnTo>
                    <a:lnTo>
                      <a:pt x="138" y="40"/>
                    </a:lnTo>
                    <a:lnTo>
                      <a:pt x="137" y="47"/>
                    </a:lnTo>
                    <a:lnTo>
                      <a:pt x="136" y="53"/>
                    </a:lnTo>
                    <a:lnTo>
                      <a:pt x="135" y="62"/>
                    </a:lnTo>
                    <a:lnTo>
                      <a:pt x="134" y="72"/>
                    </a:lnTo>
                    <a:lnTo>
                      <a:pt x="134" y="83"/>
                    </a:lnTo>
                    <a:lnTo>
                      <a:pt x="133" y="94"/>
                    </a:lnTo>
                    <a:lnTo>
                      <a:pt x="132" y="106"/>
                    </a:lnTo>
                    <a:lnTo>
                      <a:pt x="132" y="116"/>
                    </a:lnTo>
                    <a:lnTo>
                      <a:pt x="132" y="126"/>
                    </a:lnTo>
                    <a:lnTo>
                      <a:pt x="131" y="134"/>
                    </a:lnTo>
                    <a:lnTo>
                      <a:pt x="131" y="145"/>
                    </a:lnTo>
                    <a:lnTo>
                      <a:pt x="130" y="155"/>
                    </a:lnTo>
                    <a:lnTo>
                      <a:pt x="128" y="168"/>
                    </a:lnTo>
                    <a:lnTo>
                      <a:pt x="127" y="178"/>
                    </a:lnTo>
                    <a:lnTo>
                      <a:pt x="125" y="190"/>
                    </a:lnTo>
                    <a:lnTo>
                      <a:pt x="130" y="187"/>
                    </a:lnTo>
                    <a:lnTo>
                      <a:pt x="136" y="183"/>
                    </a:lnTo>
                    <a:lnTo>
                      <a:pt x="143" y="178"/>
                    </a:lnTo>
                    <a:lnTo>
                      <a:pt x="149" y="176"/>
                    </a:lnTo>
                    <a:lnTo>
                      <a:pt x="156" y="176"/>
                    </a:lnTo>
                    <a:lnTo>
                      <a:pt x="160" y="176"/>
                    </a:lnTo>
                    <a:lnTo>
                      <a:pt x="166" y="177"/>
                    </a:lnTo>
                    <a:lnTo>
                      <a:pt x="173" y="178"/>
                    </a:lnTo>
                    <a:lnTo>
                      <a:pt x="182" y="179"/>
                    </a:lnTo>
                    <a:lnTo>
                      <a:pt x="190" y="178"/>
                    </a:lnTo>
                    <a:lnTo>
                      <a:pt x="198" y="178"/>
                    </a:lnTo>
                    <a:lnTo>
                      <a:pt x="205" y="178"/>
                    </a:lnTo>
                    <a:lnTo>
                      <a:pt x="211" y="179"/>
                    </a:lnTo>
                    <a:lnTo>
                      <a:pt x="217" y="182"/>
                    </a:lnTo>
                    <a:lnTo>
                      <a:pt x="225" y="185"/>
                    </a:lnTo>
                    <a:lnTo>
                      <a:pt x="231" y="189"/>
                    </a:lnTo>
                    <a:lnTo>
                      <a:pt x="236" y="193"/>
                    </a:lnTo>
                    <a:lnTo>
                      <a:pt x="242" y="199"/>
                    </a:lnTo>
                    <a:lnTo>
                      <a:pt x="245" y="202"/>
                    </a:lnTo>
                    <a:lnTo>
                      <a:pt x="251" y="210"/>
                    </a:lnTo>
                    <a:lnTo>
                      <a:pt x="255" y="218"/>
                    </a:lnTo>
                    <a:lnTo>
                      <a:pt x="260" y="227"/>
                    </a:lnTo>
                    <a:lnTo>
                      <a:pt x="254" y="227"/>
                    </a:lnTo>
                    <a:lnTo>
                      <a:pt x="248" y="226"/>
                    </a:lnTo>
                    <a:lnTo>
                      <a:pt x="241" y="224"/>
                    </a:lnTo>
                    <a:lnTo>
                      <a:pt x="235" y="224"/>
                    </a:lnTo>
                    <a:lnTo>
                      <a:pt x="231" y="222"/>
                    </a:lnTo>
                    <a:lnTo>
                      <a:pt x="224" y="218"/>
                    </a:lnTo>
                    <a:lnTo>
                      <a:pt x="218" y="216"/>
                    </a:lnTo>
                    <a:lnTo>
                      <a:pt x="213" y="213"/>
                    </a:lnTo>
                    <a:lnTo>
                      <a:pt x="209" y="212"/>
                    </a:lnTo>
                    <a:lnTo>
                      <a:pt x="200" y="211"/>
                    </a:lnTo>
                    <a:lnTo>
                      <a:pt x="190" y="210"/>
                    </a:lnTo>
                    <a:lnTo>
                      <a:pt x="182" y="208"/>
                    </a:lnTo>
                    <a:lnTo>
                      <a:pt x="173" y="206"/>
                    </a:lnTo>
                    <a:lnTo>
                      <a:pt x="165" y="205"/>
                    </a:lnTo>
                    <a:lnTo>
                      <a:pt x="159" y="204"/>
                    </a:lnTo>
                    <a:lnTo>
                      <a:pt x="154" y="204"/>
                    </a:lnTo>
                    <a:lnTo>
                      <a:pt x="148" y="203"/>
                    </a:lnTo>
                    <a:lnTo>
                      <a:pt x="142" y="204"/>
                    </a:lnTo>
                    <a:lnTo>
                      <a:pt x="137" y="205"/>
                    </a:lnTo>
                    <a:lnTo>
                      <a:pt x="132" y="208"/>
                    </a:lnTo>
                    <a:lnTo>
                      <a:pt x="125" y="210"/>
                    </a:lnTo>
                    <a:lnTo>
                      <a:pt x="130" y="213"/>
                    </a:lnTo>
                    <a:lnTo>
                      <a:pt x="136" y="217"/>
                    </a:lnTo>
                    <a:lnTo>
                      <a:pt x="141" y="222"/>
                    </a:lnTo>
                    <a:lnTo>
                      <a:pt x="147" y="224"/>
                    </a:lnTo>
                    <a:lnTo>
                      <a:pt x="154" y="227"/>
                    </a:lnTo>
                    <a:lnTo>
                      <a:pt x="160" y="229"/>
                    </a:lnTo>
                    <a:lnTo>
                      <a:pt x="166" y="229"/>
                    </a:lnTo>
                    <a:lnTo>
                      <a:pt x="173" y="231"/>
                    </a:lnTo>
                    <a:lnTo>
                      <a:pt x="182" y="233"/>
                    </a:lnTo>
                    <a:lnTo>
                      <a:pt x="189" y="235"/>
                    </a:lnTo>
                    <a:lnTo>
                      <a:pt x="197" y="235"/>
                    </a:lnTo>
                    <a:lnTo>
                      <a:pt x="203" y="237"/>
                    </a:lnTo>
                    <a:lnTo>
                      <a:pt x="210" y="239"/>
                    </a:lnTo>
                    <a:lnTo>
                      <a:pt x="217" y="240"/>
                    </a:lnTo>
                    <a:lnTo>
                      <a:pt x="222" y="243"/>
                    </a:lnTo>
                    <a:lnTo>
                      <a:pt x="227" y="247"/>
                    </a:lnTo>
                    <a:lnTo>
                      <a:pt x="232" y="252"/>
                    </a:lnTo>
                    <a:lnTo>
                      <a:pt x="238" y="257"/>
                    </a:lnTo>
                    <a:lnTo>
                      <a:pt x="243" y="264"/>
                    </a:lnTo>
                    <a:lnTo>
                      <a:pt x="245" y="268"/>
                    </a:lnTo>
                    <a:lnTo>
                      <a:pt x="248" y="275"/>
                    </a:lnTo>
                    <a:lnTo>
                      <a:pt x="250" y="283"/>
                    </a:lnTo>
                    <a:lnTo>
                      <a:pt x="253" y="291"/>
                    </a:lnTo>
                    <a:lnTo>
                      <a:pt x="256" y="297"/>
                    </a:lnTo>
                    <a:lnTo>
                      <a:pt x="250" y="293"/>
                    </a:lnTo>
                    <a:lnTo>
                      <a:pt x="243" y="289"/>
                    </a:lnTo>
                    <a:lnTo>
                      <a:pt x="238" y="286"/>
                    </a:lnTo>
                    <a:lnTo>
                      <a:pt x="231" y="281"/>
                    </a:lnTo>
                    <a:lnTo>
                      <a:pt x="224" y="277"/>
                    </a:lnTo>
                    <a:lnTo>
                      <a:pt x="218" y="273"/>
                    </a:lnTo>
                    <a:lnTo>
                      <a:pt x="211" y="269"/>
                    </a:lnTo>
                    <a:lnTo>
                      <a:pt x="204" y="264"/>
                    </a:lnTo>
                    <a:lnTo>
                      <a:pt x="198" y="260"/>
                    </a:lnTo>
                    <a:lnTo>
                      <a:pt x="191" y="256"/>
                    </a:lnTo>
                    <a:lnTo>
                      <a:pt x="186" y="252"/>
                    </a:lnTo>
                    <a:lnTo>
                      <a:pt x="179" y="248"/>
                    </a:lnTo>
                    <a:lnTo>
                      <a:pt x="173" y="245"/>
                    </a:lnTo>
                    <a:lnTo>
                      <a:pt x="166" y="241"/>
                    </a:lnTo>
                    <a:lnTo>
                      <a:pt x="160" y="238"/>
                    </a:lnTo>
                    <a:lnTo>
                      <a:pt x="155" y="237"/>
                    </a:lnTo>
                    <a:lnTo>
                      <a:pt x="150" y="234"/>
                    </a:lnTo>
                    <a:lnTo>
                      <a:pt x="144" y="231"/>
                    </a:lnTo>
                    <a:lnTo>
                      <a:pt x="140" y="229"/>
                    </a:lnTo>
                    <a:lnTo>
                      <a:pt x="136" y="230"/>
                    </a:lnTo>
                    <a:lnTo>
                      <a:pt x="131" y="231"/>
                    </a:lnTo>
                    <a:lnTo>
                      <a:pt x="128" y="231"/>
                    </a:lnTo>
                    <a:lnTo>
                      <a:pt x="123" y="229"/>
                    </a:lnTo>
                    <a:lnTo>
                      <a:pt x="123" y="237"/>
                    </a:lnTo>
                    <a:lnTo>
                      <a:pt x="121" y="246"/>
                    </a:lnTo>
                    <a:lnTo>
                      <a:pt x="124" y="254"/>
                    </a:lnTo>
                    <a:lnTo>
                      <a:pt x="127" y="263"/>
                    </a:lnTo>
                    <a:lnTo>
                      <a:pt x="130" y="271"/>
                    </a:lnTo>
                    <a:lnTo>
                      <a:pt x="132" y="280"/>
                    </a:lnTo>
                    <a:lnTo>
                      <a:pt x="135" y="290"/>
                    </a:lnTo>
                    <a:lnTo>
                      <a:pt x="138" y="302"/>
                    </a:lnTo>
                    <a:lnTo>
                      <a:pt x="139" y="311"/>
                    </a:lnTo>
                    <a:lnTo>
                      <a:pt x="142" y="321"/>
                    </a:lnTo>
                    <a:lnTo>
                      <a:pt x="143" y="330"/>
                    </a:lnTo>
                    <a:lnTo>
                      <a:pt x="145" y="342"/>
                    </a:lnTo>
                    <a:lnTo>
                      <a:pt x="148" y="355"/>
                    </a:lnTo>
                    <a:lnTo>
                      <a:pt x="150" y="373"/>
                    </a:lnTo>
                    <a:lnTo>
                      <a:pt x="130" y="373"/>
                    </a:lnTo>
                    <a:lnTo>
                      <a:pt x="128" y="357"/>
                    </a:lnTo>
                    <a:lnTo>
                      <a:pt x="127" y="346"/>
                    </a:lnTo>
                    <a:lnTo>
                      <a:pt x="124" y="332"/>
                    </a:lnTo>
                    <a:lnTo>
                      <a:pt x="122" y="319"/>
                    </a:lnTo>
                    <a:lnTo>
                      <a:pt x="120" y="308"/>
                    </a:lnTo>
                    <a:lnTo>
                      <a:pt x="118" y="298"/>
                    </a:lnTo>
                    <a:lnTo>
                      <a:pt x="116" y="290"/>
                    </a:lnTo>
                    <a:lnTo>
                      <a:pt x="113" y="279"/>
                    </a:lnTo>
                    <a:lnTo>
                      <a:pt x="109" y="269"/>
                    </a:lnTo>
                    <a:lnTo>
                      <a:pt x="107" y="260"/>
                    </a:lnTo>
                    <a:lnTo>
                      <a:pt x="104" y="258"/>
                    </a:lnTo>
                    <a:lnTo>
                      <a:pt x="101" y="256"/>
                    </a:lnTo>
                    <a:lnTo>
                      <a:pt x="98" y="254"/>
                    </a:lnTo>
                    <a:lnTo>
                      <a:pt x="96" y="255"/>
                    </a:lnTo>
                    <a:lnTo>
                      <a:pt x="93" y="260"/>
                    </a:lnTo>
                    <a:lnTo>
                      <a:pt x="87" y="268"/>
                    </a:lnTo>
                    <a:lnTo>
                      <a:pt x="83" y="274"/>
                    </a:lnTo>
                    <a:lnTo>
                      <a:pt x="79" y="280"/>
                    </a:lnTo>
                    <a:lnTo>
                      <a:pt x="76" y="288"/>
                    </a:lnTo>
                    <a:lnTo>
                      <a:pt x="72" y="293"/>
                    </a:lnTo>
                    <a:lnTo>
                      <a:pt x="68" y="301"/>
                    </a:lnTo>
                    <a:lnTo>
                      <a:pt x="64" y="309"/>
                    </a:lnTo>
                    <a:lnTo>
                      <a:pt x="61" y="318"/>
                    </a:lnTo>
                    <a:lnTo>
                      <a:pt x="57" y="327"/>
                    </a:lnTo>
                    <a:lnTo>
                      <a:pt x="53" y="337"/>
                    </a:lnTo>
                    <a:lnTo>
                      <a:pt x="49" y="348"/>
                    </a:lnTo>
                    <a:lnTo>
                      <a:pt x="44" y="360"/>
                    </a:lnTo>
                    <a:lnTo>
                      <a:pt x="46" y="346"/>
                    </a:lnTo>
                    <a:lnTo>
                      <a:pt x="47" y="336"/>
                    </a:lnTo>
                    <a:lnTo>
                      <a:pt x="48" y="325"/>
                    </a:lnTo>
                    <a:lnTo>
                      <a:pt x="50" y="319"/>
                    </a:lnTo>
                    <a:lnTo>
                      <a:pt x="51" y="314"/>
                    </a:lnTo>
                    <a:lnTo>
                      <a:pt x="54" y="305"/>
                    </a:lnTo>
                    <a:lnTo>
                      <a:pt x="57" y="295"/>
                    </a:lnTo>
                    <a:lnTo>
                      <a:pt x="59" y="288"/>
                    </a:lnTo>
                    <a:lnTo>
                      <a:pt x="64" y="280"/>
                    </a:lnTo>
                    <a:lnTo>
                      <a:pt x="69" y="272"/>
                    </a:lnTo>
                    <a:lnTo>
                      <a:pt x="73" y="263"/>
                    </a:lnTo>
                    <a:lnTo>
                      <a:pt x="78" y="254"/>
                    </a:lnTo>
                    <a:lnTo>
                      <a:pt x="81" y="249"/>
                    </a:lnTo>
                    <a:lnTo>
                      <a:pt x="86" y="244"/>
                    </a:lnTo>
                    <a:lnTo>
                      <a:pt x="91" y="238"/>
                    </a:lnTo>
                    <a:lnTo>
                      <a:pt x="95" y="232"/>
                    </a:lnTo>
                    <a:lnTo>
                      <a:pt x="100" y="226"/>
                    </a:lnTo>
                    <a:lnTo>
                      <a:pt x="105" y="218"/>
                    </a:lnTo>
                    <a:lnTo>
                      <a:pt x="103" y="216"/>
                    </a:lnTo>
                    <a:lnTo>
                      <a:pt x="99" y="212"/>
                    </a:lnTo>
                    <a:lnTo>
                      <a:pt x="96" y="210"/>
                    </a:lnTo>
                    <a:lnTo>
                      <a:pt x="93" y="211"/>
                    </a:lnTo>
                    <a:lnTo>
                      <a:pt x="87" y="216"/>
                    </a:lnTo>
                    <a:lnTo>
                      <a:pt x="82" y="221"/>
                    </a:lnTo>
                    <a:lnTo>
                      <a:pt x="77" y="226"/>
                    </a:lnTo>
                    <a:lnTo>
                      <a:pt x="72" y="232"/>
                    </a:lnTo>
                    <a:lnTo>
                      <a:pt x="67" y="241"/>
                    </a:lnTo>
                    <a:lnTo>
                      <a:pt x="61" y="249"/>
                    </a:lnTo>
                    <a:lnTo>
                      <a:pt x="56" y="255"/>
                    </a:lnTo>
                    <a:lnTo>
                      <a:pt x="52" y="261"/>
                    </a:lnTo>
                    <a:lnTo>
                      <a:pt x="47" y="268"/>
                    </a:lnTo>
                    <a:lnTo>
                      <a:pt x="42" y="276"/>
                    </a:lnTo>
                    <a:lnTo>
                      <a:pt x="38" y="284"/>
                    </a:lnTo>
                    <a:lnTo>
                      <a:pt x="33" y="293"/>
                    </a:lnTo>
                    <a:lnTo>
                      <a:pt x="28" y="301"/>
                    </a:lnTo>
                    <a:lnTo>
                      <a:pt x="24" y="310"/>
                    </a:lnTo>
                    <a:lnTo>
                      <a:pt x="18" y="321"/>
                    </a:lnTo>
                    <a:lnTo>
                      <a:pt x="21" y="307"/>
                    </a:lnTo>
                    <a:lnTo>
                      <a:pt x="22" y="297"/>
                    </a:lnTo>
                    <a:lnTo>
                      <a:pt x="24" y="288"/>
                    </a:lnTo>
                    <a:lnTo>
                      <a:pt x="25" y="286"/>
                    </a:lnTo>
                    <a:lnTo>
                      <a:pt x="28" y="281"/>
                    </a:lnTo>
                    <a:lnTo>
                      <a:pt x="32" y="275"/>
                    </a:lnTo>
                    <a:lnTo>
                      <a:pt x="37" y="269"/>
                    </a:lnTo>
                    <a:lnTo>
                      <a:pt x="42" y="262"/>
                    </a:lnTo>
                    <a:lnTo>
                      <a:pt x="47" y="256"/>
                    </a:lnTo>
                    <a:lnTo>
                      <a:pt x="54" y="248"/>
                    </a:lnTo>
                    <a:lnTo>
                      <a:pt x="58" y="243"/>
                    </a:lnTo>
                    <a:lnTo>
                      <a:pt x="64" y="236"/>
                    </a:lnTo>
                    <a:lnTo>
                      <a:pt x="71" y="229"/>
                    </a:lnTo>
                    <a:lnTo>
                      <a:pt x="77" y="224"/>
                    </a:lnTo>
                    <a:lnTo>
                      <a:pt x="83" y="218"/>
                    </a:lnTo>
                    <a:lnTo>
                      <a:pt x="93" y="210"/>
                    </a:lnTo>
                    <a:lnTo>
                      <a:pt x="98" y="208"/>
                    </a:lnTo>
                    <a:lnTo>
                      <a:pt x="101" y="206"/>
                    </a:lnTo>
                    <a:lnTo>
                      <a:pt x="95" y="202"/>
                    </a:lnTo>
                    <a:lnTo>
                      <a:pt x="90" y="196"/>
                    </a:lnTo>
                    <a:lnTo>
                      <a:pt x="84" y="190"/>
                    </a:lnTo>
                    <a:lnTo>
                      <a:pt x="79" y="185"/>
                    </a:lnTo>
                    <a:lnTo>
                      <a:pt x="73" y="180"/>
                    </a:lnTo>
                    <a:lnTo>
                      <a:pt x="69" y="176"/>
                    </a:lnTo>
                    <a:lnTo>
                      <a:pt x="65" y="170"/>
                    </a:lnTo>
                    <a:lnTo>
                      <a:pt x="58" y="163"/>
                    </a:lnTo>
                    <a:lnTo>
                      <a:pt x="52" y="156"/>
                    </a:lnTo>
                    <a:lnTo>
                      <a:pt x="46" y="148"/>
                    </a:lnTo>
                    <a:lnTo>
                      <a:pt x="39" y="141"/>
                    </a:lnTo>
                    <a:lnTo>
                      <a:pt x="33" y="136"/>
                    </a:lnTo>
                    <a:lnTo>
                      <a:pt x="26" y="129"/>
                    </a:lnTo>
                    <a:lnTo>
                      <a:pt x="22" y="125"/>
                    </a:lnTo>
                    <a:lnTo>
                      <a:pt x="17" y="118"/>
                    </a:lnTo>
                    <a:lnTo>
                      <a:pt x="14" y="112"/>
                    </a:lnTo>
                    <a:lnTo>
                      <a:pt x="10" y="108"/>
                    </a:lnTo>
                    <a:lnTo>
                      <a:pt x="4" y="102"/>
                    </a:lnTo>
                    <a:lnTo>
                      <a:pt x="0" y="98"/>
                    </a:lnTo>
                    <a:lnTo>
                      <a:pt x="3" y="98"/>
                    </a:lnTo>
                    <a:lnTo>
                      <a:pt x="9" y="100"/>
                    </a:lnTo>
                    <a:lnTo>
                      <a:pt x="14" y="101"/>
                    </a:lnTo>
                    <a:lnTo>
                      <a:pt x="20" y="104"/>
                    </a:lnTo>
                    <a:lnTo>
                      <a:pt x="25" y="109"/>
                    </a:lnTo>
                    <a:lnTo>
                      <a:pt x="32" y="115"/>
                    </a:lnTo>
                    <a:lnTo>
                      <a:pt x="38" y="120"/>
                    </a:lnTo>
                    <a:lnTo>
                      <a:pt x="45" y="125"/>
                    </a:lnTo>
                    <a:lnTo>
                      <a:pt x="51" y="132"/>
                    </a:lnTo>
                    <a:lnTo>
                      <a:pt x="58" y="139"/>
                    </a:lnTo>
                    <a:lnTo>
                      <a:pt x="64" y="145"/>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49173" name=""/>
            <p:cNvGrpSpPr/>
            <p:nvPr/>
          </p:nvGrpSpPr>
          <p:grpSpPr>
            <a:xfrm>
              <a:off x="300" y="3360"/>
              <a:ext cx="508" cy="820"/>
              <a:chOff x="1985" y="1201"/>
              <a:chExt cx="508" cy="820"/>
            </a:xfrm>
          </p:grpSpPr>
          <p:grpSp>
            <p:nvGrpSpPr>
              <p:cNvPr id="49174" name=""/>
              <p:cNvGrpSpPr/>
              <p:nvPr/>
            </p:nvGrpSpPr>
            <p:grpSpPr>
              <a:xfrm>
                <a:off x="2247" y="1201"/>
                <a:ext cx="246" cy="810"/>
                <a:chOff x="2247" y="1201"/>
                <a:chExt cx="246" cy="810"/>
              </a:xfrm>
            </p:grpSpPr>
            <p:sp>
              <p:nvSpPr>
                <p:cNvPr id="49175" name=""/>
                <p:cNvSpPr/>
                <p:nvPr/>
              </p:nvSpPr>
              <p:spPr bwMode="ltGray">
                <a:xfrm>
                  <a:off x="2392" y="1373"/>
                  <a:ext cx="92" cy="638"/>
                </a:xfrm>
                <a:custGeom>
                  <a:rect l="l" t="t" r="r" b="b"/>
                  <a:pathLst>
                    <a:path w="92" h="638">
                      <a:moveTo>
                        <a:pt x="91" y="296"/>
                      </a:moveTo>
                      <a:lnTo>
                        <a:pt x="83" y="425"/>
                      </a:lnTo>
                      <a:lnTo>
                        <a:pt x="75" y="529"/>
                      </a:lnTo>
                      <a:lnTo>
                        <a:pt x="70" y="606"/>
                      </a:lnTo>
                      <a:lnTo>
                        <a:pt x="71" y="637"/>
                      </a:lnTo>
                      <a:lnTo>
                        <a:pt x="60" y="637"/>
                      </a:lnTo>
                      <a:lnTo>
                        <a:pt x="57" y="592"/>
                      </a:lnTo>
                      <a:lnTo>
                        <a:pt x="55" y="524"/>
                      </a:lnTo>
                      <a:lnTo>
                        <a:pt x="51" y="461"/>
                      </a:lnTo>
                      <a:lnTo>
                        <a:pt x="49" y="414"/>
                      </a:lnTo>
                      <a:lnTo>
                        <a:pt x="45" y="345"/>
                      </a:lnTo>
                      <a:lnTo>
                        <a:pt x="40" y="285"/>
                      </a:lnTo>
                      <a:lnTo>
                        <a:pt x="35" y="233"/>
                      </a:lnTo>
                      <a:lnTo>
                        <a:pt x="31" y="177"/>
                      </a:lnTo>
                      <a:lnTo>
                        <a:pt x="24" y="121"/>
                      </a:lnTo>
                      <a:lnTo>
                        <a:pt x="17" y="74"/>
                      </a:lnTo>
                      <a:lnTo>
                        <a:pt x="4" y="28"/>
                      </a:lnTo>
                      <a:lnTo>
                        <a:pt x="0" y="10"/>
                      </a:lnTo>
                      <a:lnTo>
                        <a:pt x="5" y="0"/>
                      </a:lnTo>
                      <a:lnTo>
                        <a:pt x="13" y="18"/>
                      </a:lnTo>
                      <a:lnTo>
                        <a:pt x="24" y="61"/>
                      </a:lnTo>
                      <a:lnTo>
                        <a:pt x="33" y="104"/>
                      </a:lnTo>
                      <a:lnTo>
                        <a:pt x="40" y="150"/>
                      </a:lnTo>
                      <a:lnTo>
                        <a:pt x="44" y="208"/>
                      </a:lnTo>
                      <a:lnTo>
                        <a:pt x="48" y="263"/>
                      </a:lnTo>
                      <a:lnTo>
                        <a:pt x="55" y="337"/>
                      </a:lnTo>
                      <a:lnTo>
                        <a:pt x="59" y="398"/>
                      </a:lnTo>
                      <a:lnTo>
                        <a:pt x="61" y="447"/>
                      </a:lnTo>
                      <a:lnTo>
                        <a:pt x="63" y="498"/>
                      </a:lnTo>
                      <a:lnTo>
                        <a:pt x="68" y="550"/>
                      </a:lnTo>
                      <a:lnTo>
                        <a:pt x="73" y="460"/>
                      </a:lnTo>
                      <a:lnTo>
                        <a:pt x="80" y="376"/>
                      </a:lnTo>
                      <a:lnTo>
                        <a:pt x="91" y="296"/>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76" name=""/>
                <p:cNvSpPr/>
                <p:nvPr/>
              </p:nvSpPr>
              <p:spPr bwMode="ltGray">
                <a:xfrm>
                  <a:off x="2247" y="1201"/>
                  <a:ext cx="246" cy="466"/>
                </a:xfrm>
                <a:custGeom>
                  <a:rect l="l" t="t" r="r" b="b"/>
                  <a:pathLst>
                    <a:path w="246" h="466">
                      <a:moveTo>
                        <a:pt x="147" y="109"/>
                      </a:moveTo>
                      <a:lnTo>
                        <a:pt x="143" y="88"/>
                      </a:lnTo>
                      <a:lnTo>
                        <a:pt x="136" y="67"/>
                      </a:lnTo>
                      <a:lnTo>
                        <a:pt x="127" y="44"/>
                      </a:lnTo>
                      <a:lnTo>
                        <a:pt x="117" y="27"/>
                      </a:lnTo>
                      <a:lnTo>
                        <a:pt x="105" y="12"/>
                      </a:lnTo>
                      <a:lnTo>
                        <a:pt x="89" y="5"/>
                      </a:lnTo>
                      <a:lnTo>
                        <a:pt x="69" y="0"/>
                      </a:lnTo>
                      <a:lnTo>
                        <a:pt x="55" y="1"/>
                      </a:lnTo>
                      <a:lnTo>
                        <a:pt x="39" y="0"/>
                      </a:lnTo>
                      <a:lnTo>
                        <a:pt x="49" y="11"/>
                      </a:lnTo>
                      <a:lnTo>
                        <a:pt x="58" y="12"/>
                      </a:lnTo>
                      <a:lnTo>
                        <a:pt x="69" y="19"/>
                      </a:lnTo>
                      <a:lnTo>
                        <a:pt x="80" y="25"/>
                      </a:lnTo>
                      <a:lnTo>
                        <a:pt x="96" y="39"/>
                      </a:lnTo>
                      <a:lnTo>
                        <a:pt x="109" y="58"/>
                      </a:lnTo>
                      <a:lnTo>
                        <a:pt x="118" y="82"/>
                      </a:lnTo>
                      <a:lnTo>
                        <a:pt x="130" y="134"/>
                      </a:lnTo>
                      <a:lnTo>
                        <a:pt x="96" y="99"/>
                      </a:lnTo>
                      <a:lnTo>
                        <a:pt x="85" y="91"/>
                      </a:lnTo>
                      <a:lnTo>
                        <a:pt x="73" y="85"/>
                      </a:lnTo>
                      <a:lnTo>
                        <a:pt x="61" y="83"/>
                      </a:lnTo>
                      <a:lnTo>
                        <a:pt x="54" y="80"/>
                      </a:lnTo>
                      <a:lnTo>
                        <a:pt x="32" y="75"/>
                      </a:lnTo>
                      <a:lnTo>
                        <a:pt x="0" y="72"/>
                      </a:lnTo>
                      <a:lnTo>
                        <a:pt x="0" y="103"/>
                      </a:lnTo>
                      <a:lnTo>
                        <a:pt x="7" y="103"/>
                      </a:lnTo>
                      <a:lnTo>
                        <a:pt x="17" y="104"/>
                      </a:lnTo>
                      <a:lnTo>
                        <a:pt x="29" y="103"/>
                      </a:lnTo>
                      <a:lnTo>
                        <a:pt x="38" y="103"/>
                      </a:lnTo>
                      <a:lnTo>
                        <a:pt x="62" y="107"/>
                      </a:lnTo>
                      <a:lnTo>
                        <a:pt x="72" y="111"/>
                      </a:lnTo>
                      <a:lnTo>
                        <a:pt x="108" y="129"/>
                      </a:lnTo>
                      <a:lnTo>
                        <a:pt x="127" y="144"/>
                      </a:lnTo>
                      <a:lnTo>
                        <a:pt x="113" y="146"/>
                      </a:lnTo>
                      <a:lnTo>
                        <a:pt x="104" y="146"/>
                      </a:lnTo>
                      <a:lnTo>
                        <a:pt x="89" y="161"/>
                      </a:lnTo>
                      <a:lnTo>
                        <a:pt x="82" y="183"/>
                      </a:lnTo>
                      <a:lnTo>
                        <a:pt x="92" y="171"/>
                      </a:lnTo>
                      <a:lnTo>
                        <a:pt x="120" y="155"/>
                      </a:lnTo>
                      <a:lnTo>
                        <a:pt x="137" y="162"/>
                      </a:lnTo>
                      <a:lnTo>
                        <a:pt x="126" y="170"/>
                      </a:lnTo>
                      <a:lnTo>
                        <a:pt x="113" y="171"/>
                      </a:lnTo>
                      <a:lnTo>
                        <a:pt x="79" y="189"/>
                      </a:lnTo>
                      <a:lnTo>
                        <a:pt x="69" y="193"/>
                      </a:lnTo>
                      <a:lnTo>
                        <a:pt x="57" y="199"/>
                      </a:lnTo>
                      <a:lnTo>
                        <a:pt x="48" y="209"/>
                      </a:lnTo>
                      <a:lnTo>
                        <a:pt x="37" y="233"/>
                      </a:lnTo>
                      <a:lnTo>
                        <a:pt x="31" y="251"/>
                      </a:lnTo>
                      <a:lnTo>
                        <a:pt x="13" y="310"/>
                      </a:lnTo>
                      <a:lnTo>
                        <a:pt x="6" y="325"/>
                      </a:lnTo>
                      <a:lnTo>
                        <a:pt x="36" y="281"/>
                      </a:lnTo>
                      <a:lnTo>
                        <a:pt x="50" y="265"/>
                      </a:lnTo>
                      <a:lnTo>
                        <a:pt x="72" y="231"/>
                      </a:lnTo>
                      <a:lnTo>
                        <a:pt x="83" y="218"/>
                      </a:lnTo>
                      <a:lnTo>
                        <a:pt x="92" y="209"/>
                      </a:lnTo>
                      <a:lnTo>
                        <a:pt x="118" y="194"/>
                      </a:lnTo>
                      <a:lnTo>
                        <a:pt x="132" y="181"/>
                      </a:lnTo>
                      <a:lnTo>
                        <a:pt x="121" y="195"/>
                      </a:lnTo>
                      <a:lnTo>
                        <a:pt x="94" y="269"/>
                      </a:lnTo>
                      <a:lnTo>
                        <a:pt x="84" y="302"/>
                      </a:lnTo>
                      <a:lnTo>
                        <a:pt x="79" y="320"/>
                      </a:lnTo>
                      <a:lnTo>
                        <a:pt x="76" y="338"/>
                      </a:lnTo>
                      <a:lnTo>
                        <a:pt x="75" y="359"/>
                      </a:lnTo>
                      <a:lnTo>
                        <a:pt x="74" y="375"/>
                      </a:lnTo>
                      <a:lnTo>
                        <a:pt x="71" y="408"/>
                      </a:lnTo>
                      <a:lnTo>
                        <a:pt x="84" y="375"/>
                      </a:lnTo>
                      <a:lnTo>
                        <a:pt x="92" y="330"/>
                      </a:lnTo>
                      <a:lnTo>
                        <a:pt x="98" y="303"/>
                      </a:lnTo>
                      <a:lnTo>
                        <a:pt x="104" y="286"/>
                      </a:lnTo>
                      <a:lnTo>
                        <a:pt x="118" y="252"/>
                      </a:lnTo>
                      <a:lnTo>
                        <a:pt x="124" y="236"/>
                      </a:lnTo>
                      <a:lnTo>
                        <a:pt x="128" y="216"/>
                      </a:lnTo>
                      <a:lnTo>
                        <a:pt x="137" y="188"/>
                      </a:lnTo>
                      <a:lnTo>
                        <a:pt x="125" y="214"/>
                      </a:lnTo>
                      <a:lnTo>
                        <a:pt x="119" y="243"/>
                      </a:lnTo>
                      <a:lnTo>
                        <a:pt x="117" y="302"/>
                      </a:lnTo>
                      <a:lnTo>
                        <a:pt x="118" y="323"/>
                      </a:lnTo>
                      <a:lnTo>
                        <a:pt x="120" y="362"/>
                      </a:lnTo>
                      <a:lnTo>
                        <a:pt x="123" y="377"/>
                      </a:lnTo>
                      <a:lnTo>
                        <a:pt x="138" y="439"/>
                      </a:lnTo>
                      <a:lnTo>
                        <a:pt x="141" y="465"/>
                      </a:lnTo>
                      <a:lnTo>
                        <a:pt x="137" y="379"/>
                      </a:lnTo>
                      <a:lnTo>
                        <a:pt x="128" y="313"/>
                      </a:lnTo>
                      <a:lnTo>
                        <a:pt x="126" y="291"/>
                      </a:lnTo>
                      <a:lnTo>
                        <a:pt x="125" y="238"/>
                      </a:lnTo>
                      <a:lnTo>
                        <a:pt x="127" y="223"/>
                      </a:lnTo>
                      <a:lnTo>
                        <a:pt x="133" y="196"/>
                      </a:lnTo>
                      <a:lnTo>
                        <a:pt x="138" y="179"/>
                      </a:lnTo>
                      <a:lnTo>
                        <a:pt x="147" y="189"/>
                      </a:lnTo>
                      <a:lnTo>
                        <a:pt x="161" y="212"/>
                      </a:lnTo>
                      <a:lnTo>
                        <a:pt x="177" y="259"/>
                      </a:lnTo>
                      <a:lnTo>
                        <a:pt x="188" y="298"/>
                      </a:lnTo>
                      <a:lnTo>
                        <a:pt x="197" y="333"/>
                      </a:lnTo>
                      <a:lnTo>
                        <a:pt x="213" y="384"/>
                      </a:lnTo>
                      <a:lnTo>
                        <a:pt x="223" y="411"/>
                      </a:lnTo>
                      <a:lnTo>
                        <a:pt x="232" y="429"/>
                      </a:lnTo>
                      <a:lnTo>
                        <a:pt x="228" y="403"/>
                      </a:lnTo>
                      <a:lnTo>
                        <a:pt x="193" y="292"/>
                      </a:lnTo>
                      <a:lnTo>
                        <a:pt x="171" y="232"/>
                      </a:lnTo>
                      <a:lnTo>
                        <a:pt x="165" y="210"/>
                      </a:lnTo>
                      <a:lnTo>
                        <a:pt x="160" y="190"/>
                      </a:lnTo>
                      <a:lnTo>
                        <a:pt x="144" y="150"/>
                      </a:lnTo>
                      <a:lnTo>
                        <a:pt x="147" y="132"/>
                      </a:lnTo>
                      <a:lnTo>
                        <a:pt x="164" y="121"/>
                      </a:lnTo>
                      <a:lnTo>
                        <a:pt x="172" y="125"/>
                      </a:lnTo>
                      <a:lnTo>
                        <a:pt x="183" y="126"/>
                      </a:lnTo>
                      <a:lnTo>
                        <a:pt x="194" y="130"/>
                      </a:lnTo>
                      <a:lnTo>
                        <a:pt x="239" y="136"/>
                      </a:lnTo>
                      <a:lnTo>
                        <a:pt x="236" y="136"/>
                      </a:lnTo>
                      <a:lnTo>
                        <a:pt x="240" y="125"/>
                      </a:lnTo>
                      <a:lnTo>
                        <a:pt x="242" y="125"/>
                      </a:lnTo>
                      <a:lnTo>
                        <a:pt x="230" y="122"/>
                      </a:lnTo>
                      <a:lnTo>
                        <a:pt x="216" y="122"/>
                      </a:lnTo>
                      <a:lnTo>
                        <a:pt x="199" y="127"/>
                      </a:lnTo>
                      <a:lnTo>
                        <a:pt x="180" y="135"/>
                      </a:lnTo>
                      <a:lnTo>
                        <a:pt x="163" y="144"/>
                      </a:lnTo>
                      <a:lnTo>
                        <a:pt x="150" y="149"/>
                      </a:lnTo>
                      <a:lnTo>
                        <a:pt x="168" y="129"/>
                      </a:lnTo>
                      <a:lnTo>
                        <a:pt x="194" y="109"/>
                      </a:lnTo>
                      <a:lnTo>
                        <a:pt x="220" y="100"/>
                      </a:lnTo>
                      <a:lnTo>
                        <a:pt x="232" y="100"/>
                      </a:lnTo>
                      <a:lnTo>
                        <a:pt x="244" y="101"/>
                      </a:lnTo>
                      <a:lnTo>
                        <a:pt x="239" y="101"/>
                      </a:lnTo>
                      <a:lnTo>
                        <a:pt x="245" y="85"/>
                      </a:lnTo>
                      <a:lnTo>
                        <a:pt x="229" y="88"/>
                      </a:lnTo>
                      <a:lnTo>
                        <a:pt x="212" y="97"/>
                      </a:lnTo>
                      <a:lnTo>
                        <a:pt x="193" y="111"/>
                      </a:lnTo>
                      <a:lnTo>
                        <a:pt x="163" y="138"/>
                      </a:lnTo>
                      <a:lnTo>
                        <a:pt x="150" y="149"/>
                      </a:lnTo>
                      <a:lnTo>
                        <a:pt x="157" y="114"/>
                      </a:lnTo>
                      <a:lnTo>
                        <a:pt x="172" y="99"/>
                      </a:lnTo>
                      <a:lnTo>
                        <a:pt x="190" y="85"/>
                      </a:lnTo>
                      <a:lnTo>
                        <a:pt x="214" y="67"/>
                      </a:lnTo>
                      <a:lnTo>
                        <a:pt x="226" y="61"/>
                      </a:lnTo>
                      <a:lnTo>
                        <a:pt x="212" y="57"/>
                      </a:lnTo>
                      <a:lnTo>
                        <a:pt x="200" y="67"/>
                      </a:lnTo>
                      <a:lnTo>
                        <a:pt x="188" y="82"/>
                      </a:lnTo>
                      <a:lnTo>
                        <a:pt x="178" y="93"/>
                      </a:lnTo>
                      <a:lnTo>
                        <a:pt x="163" y="115"/>
                      </a:lnTo>
                      <a:lnTo>
                        <a:pt x="147" y="10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49177" name=""/>
              <p:cNvGrpSpPr/>
              <p:nvPr/>
            </p:nvGrpSpPr>
            <p:grpSpPr>
              <a:xfrm>
                <a:off x="1985" y="1419"/>
                <a:ext cx="465" cy="602"/>
                <a:chOff x="1985" y="1419"/>
                <a:chExt cx="465" cy="602"/>
              </a:xfrm>
            </p:grpSpPr>
            <p:sp>
              <p:nvSpPr>
                <p:cNvPr id="49178" name=""/>
                <p:cNvSpPr/>
                <p:nvPr/>
              </p:nvSpPr>
              <p:spPr bwMode="ltGray">
                <a:xfrm>
                  <a:off x="2164" y="1525"/>
                  <a:ext cx="130" cy="496"/>
                </a:xfrm>
                <a:custGeom>
                  <a:rect l="l" t="t" r="r" b="b"/>
                  <a:pathLst>
                    <a:path w="130" h="496">
                      <a:moveTo>
                        <a:pt x="129" y="230"/>
                      </a:moveTo>
                      <a:lnTo>
                        <a:pt x="118" y="330"/>
                      </a:lnTo>
                      <a:lnTo>
                        <a:pt x="107" y="411"/>
                      </a:lnTo>
                      <a:lnTo>
                        <a:pt x="100" y="471"/>
                      </a:lnTo>
                      <a:lnTo>
                        <a:pt x="101" y="495"/>
                      </a:lnTo>
                      <a:lnTo>
                        <a:pt x="86" y="495"/>
                      </a:lnTo>
                      <a:lnTo>
                        <a:pt x="81" y="460"/>
                      </a:lnTo>
                      <a:lnTo>
                        <a:pt x="79" y="408"/>
                      </a:lnTo>
                      <a:lnTo>
                        <a:pt x="73" y="358"/>
                      </a:lnTo>
                      <a:lnTo>
                        <a:pt x="70" y="321"/>
                      </a:lnTo>
                      <a:lnTo>
                        <a:pt x="64" y="268"/>
                      </a:lnTo>
                      <a:lnTo>
                        <a:pt x="56" y="222"/>
                      </a:lnTo>
                      <a:lnTo>
                        <a:pt x="51" y="181"/>
                      </a:lnTo>
                      <a:lnTo>
                        <a:pt x="45" y="137"/>
                      </a:lnTo>
                      <a:lnTo>
                        <a:pt x="35" y="94"/>
                      </a:lnTo>
                      <a:lnTo>
                        <a:pt x="24" y="57"/>
                      </a:lnTo>
                      <a:lnTo>
                        <a:pt x="6" y="21"/>
                      </a:lnTo>
                      <a:lnTo>
                        <a:pt x="0" y="8"/>
                      </a:lnTo>
                      <a:lnTo>
                        <a:pt x="7" y="0"/>
                      </a:lnTo>
                      <a:lnTo>
                        <a:pt x="19" y="14"/>
                      </a:lnTo>
                      <a:lnTo>
                        <a:pt x="35" y="47"/>
                      </a:lnTo>
                      <a:lnTo>
                        <a:pt x="47" y="81"/>
                      </a:lnTo>
                      <a:lnTo>
                        <a:pt x="56" y="116"/>
                      </a:lnTo>
                      <a:lnTo>
                        <a:pt x="63" y="161"/>
                      </a:lnTo>
                      <a:lnTo>
                        <a:pt x="69" y="204"/>
                      </a:lnTo>
                      <a:lnTo>
                        <a:pt x="77" y="262"/>
                      </a:lnTo>
                      <a:lnTo>
                        <a:pt x="84" y="309"/>
                      </a:lnTo>
                      <a:lnTo>
                        <a:pt x="87" y="347"/>
                      </a:lnTo>
                      <a:lnTo>
                        <a:pt x="90" y="386"/>
                      </a:lnTo>
                      <a:lnTo>
                        <a:pt x="96" y="427"/>
                      </a:lnTo>
                      <a:lnTo>
                        <a:pt x="104" y="357"/>
                      </a:lnTo>
                      <a:lnTo>
                        <a:pt x="114" y="292"/>
                      </a:lnTo>
                      <a:lnTo>
                        <a:pt x="129" y="230"/>
                      </a:lnTo>
                    </a:path>
                  </a:pathLst>
                </a:custGeom>
                <a:solidFill>
                  <a:srgbClr val="3C002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79" name=""/>
                <p:cNvSpPr/>
                <p:nvPr/>
              </p:nvSpPr>
              <p:spPr bwMode="ltGray">
                <a:xfrm>
                  <a:off x="2204" y="1606"/>
                  <a:ext cx="229" cy="358"/>
                </a:xfrm>
                <a:custGeom>
                  <a:rect l="l" t="t" r="r" b="b"/>
                  <a:pathLst>
                    <a:path w="229" h="358">
                      <a:moveTo>
                        <a:pt x="43" y="31"/>
                      </a:moveTo>
                      <a:lnTo>
                        <a:pt x="47" y="39"/>
                      </a:lnTo>
                      <a:lnTo>
                        <a:pt x="51" y="44"/>
                      </a:lnTo>
                      <a:lnTo>
                        <a:pt x="55" y="51"/>
                      </a:lnTo>
                      <a:lnTo>
                        <a:pt x="60" y="58"/>
                      </a:lnTo>
                      <a:lnTo>
                        <a:pt x="64" y="63"/>
                      </a:lnTo>
                      <a:lnTo>
                        <a:pt x="68" y="66"/>
                      </a:lnTo>
                      <a:lnTo>
                        <a:pt x="72" y="69"/>
                      </a:lnTo>
                      <a:lnTo>
                        <a:pt x="70" y="58"/>
                      </a:lnTo>
                      <a:lnTo>
                        <a:pt x="67" y="44"/>
                      </a:lnTo>
                      <a:lnTo>
                        <a:pt x="65" y="30"/>
                      </a:lnTo>
                      <a:lnTo>
                        <a:pt x="63" y="1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4" y="5"/>
                      </a:lnTo>
                      <a:lnTo>
                        <a:pt x="69" y="5"/>
                      </a:lnTo>
                      <a:lnTo>
                        <a:pt x="70" y="5"/>
                      </a:lnTo>
                      <a:lnTo>
                        <a:pt x="70" y="2"/>
                      </a:lnTo>
                      <a:lnTo>
                        <a:pt x="73" y="16"/>
                      </a:lnTo>
                      <a:lnTo>
                        <a:pt x="76" y="30"/>
                      </a:lnTo>
                      <a:lnTo>
                        <a:pt x="78" y="41"/>
                      </a:lnTo>
                      <a:lnTo>
                        <a:pt x="81" y="56"/>
                      </a:lnTo>
                      <a:lnTo>
                        <a:pt x="82" y="66"/>
                      </a:lnTo>
                      <a:lnTo>
                        <a:pt x="84" y="71"/>
                      </a:lnTo>
                      <a:lnTo>
                        <a:pt x="87" y="66"/>
                      </a:lnTo>
                      <a:lnTo>
                        <a:pt x="89" y="59"/>
                      </a:lnTo>
                      <a:lnTo>
                        <a:pt x="93" y="52"/>
                      </a:lnTo>
                      <a:lnTo>
                        <a:pt x="94" y="39"/>
                      </a:lnTo>
                      <a:lnTo>
                        <a:pt x="95" y="30"/>
                      </a:lnTo>
                      <a:lnTo>
                        <a:pt x="96" y="14"/>
                      </a:lnTo>
                      <a:lnTo>
                        <a:pt x="96" y="0"/>
                      </a:lnTo>
                      <a:lnTo>
                        <a:pt x="96" y="0"/>
                      </a:lnTo>
                      <a:lnTo>
                        <a:pt x="101" y="5"/>
                      </a:lnTo>
                      <a:lnTo>
                        <a:pt x="102" y="5"/>
                      </a:lnTo>
                      <a:lnTo>
                        <a:pt x="103" y="5"/>
                      </a:lnTo>
                      <a:lnTo>
                        <a:pt x="104" y="5"/>
                      </a:lnTo>
                      <a:lnTo>
                        <a:pt x="105" y="5"/>
                      </a:lnTo>
                      <a:lnTo>
                        <a:pt x="104" y="5"/>
                      </a:lnTo>
                      <a:lnTo>
                        <a:pt x="102" y="5"/>
                      </a:lnTo>
                      <a:lnTo>
                        <a:pt x="103" y="5"/>
                      </a:lnTo>
                      <a:lnTo>
                        <a:pt x="103" y="5"/>
                      </a:lnTo>
                      <a:lnTo>
                        <a:pt x="105" y="5"/>
                      </a:lnTo>
                      <a:lnTo>
                        <a:pt x="103" y="5"/>
                      </a:lnTo>
                      <a:lnTo>
                        <a:pt x="101" y="5"/>
                      </a:lnTo>
                      <a:lnTo>
                        <a:pt x="102" y="5"/>
                      </a:lnTo>
                      <a:lnTo>
                        <a:pt x="102" y="5"/>
                      </a:lnTo>
                      <a:lnTo>
                        <a:pt x="101" y="5"/>
                      </a:lnTo>
                      <a:lnTo>
                        <a:pt x="104" y="5"/>
                      </a:lnTo>
                      <a:lnTo>
                        <a:pt x="103" y="5"/>
                      </a:lnTo>
                      <a:lnTo>
                        <a:pt x="100" y="5"/>
                      </a:lnTo>
                      <a:lnTo>
                        <a:pt x="101" y="5"/>
                      </a:lnTo>
                      <a:lnTo>
                        <a:pt x="103" y="5"/>
                      </a:lnTo>
                      <a:lnTo>
                        <a:pt x="102" y="5"/>
                      </a:lnTo>
                      <a:lnTo>
                        <a:pt x="104" y="5"/>
                      </a:lnTo>
                      <a:lnTo>
                        <a:pt x="104" y="5"/>
                      </a:lnTo>
                      <a:lnTo>
                        <a:pt x="102" y="5"/>
                      </a:lnTo>
                      <a:lnTo>
                        <a:pt x="107" y="5"/>
                      </a:lnTo>
                      <a:lnTo>
                        <a:pt x="103" y="5"/>
                      </a:lnTo>
                      <a:lnTo>
                        <a:pt x="104" y="5"/>
                      </a:lnTo>
                      <a:lnTo>
                        <a:pt x="107" y="2"/>
                      </a:lnTo>
                      <a:lnTo>
                        <a:pt x="107" y="15"/>
                      </a:lnTo>
                      <a:lnTo>
                        <a:pt x="106" y="31"/>
                      </a:lnTo>
                      <a:lnTo>
                        <a:pt x="105" y="47"/>
                      </a:lnTo>
                      <a:lnTo>
                        <a:pt x="103" y="66"/>
                      </a:lnTo>
                      <a:lnTo>
                        <a:pt x="102" y="83"/>
                      </a:lnTo>
                      <a:lnTo>
                        <a:pt x="101" y="100"/>
                      </a:lnTo>
                      <a:lnTo>
                        <a:pt x="105" y="95"/>
                      </a:lnTo>
                      <a:lnTo>
                        <a:pt x="111" y="88"/>
                      </a:lnTo>
                      <a:lnTo>
                        <a:pt x="118" y="80"/>
                      </a:lnTo>
                      <a:lnTo>
                        <a:pt x="123" y="78"/>
                      </a:lnTo>
                      <a:lnTo>
                        <a:pt x="129" y="76"/>
                      </a:lnTo>
                      <a:lnTo>
                        <a:pt x="134" y="79"/>
                      </a:lnTo>
                      <a:lnTo>
                        <a:pt x="139" y="79"/>
                      </a:lnTo>
                      <a:lnTo>
                        <a:pt x="146" y="81"/>
                      </a:lnTo>
                      <a:lnTo>
                        <a:pt x="154" y="83"/>
                      </a:lnTo>
                      <a:lnTo>
                        <a:pt x="162" y="83"/>
                      </a:lnTo>
                      <a:lnTo>
                        <a:pt x="169" y="81"/>
                      </a:lnTo>
                      <a:lnTo>
                        <a:pt x="176" y="81"/>
                      </a:lnTo>
                      <a:lnTo>
                        <a:pt x="182" y="83"/>
                      </a:lnTo>
                      <a:lnTo>
                        <a:pt x="188" y="88"/>
                      </a:lnTo>
                      <a:lnTo>
                        <a:pt x="195" y="93"/>
                      </a:lnTo>
                      <a:lnTo>
                        <a:pt x="200" y="98"/>
                      </a:lnTo>
                      <a:lnTo>
                        <a:pt x="205" y="104"/>
                      </a:lnTo>
                      <a:lnTo>
                        <a:pt x="211" y="112"/>
                      </a:lnTo>
                      <a:lnTo>
                        <a:pt x="214" y="117"/>
                      </a:lnTo>
                      <a:lnTo>
                        <a:pt x="220" y="129"/>
                      </a:lnTo>
                      <a:lnTo>
                        <a:pt x="223" y="142"/>
                      </a:lnTo>
                      <a:lnTo>
                        <a:pt x="228" y="155"/>
                      </a:lnTo>
                      <a:lnTo>
                        <a:pt x="223" y="156"/>
                      </a:lnTo>
                      <a:lnTo>
                        <a:pt x="217" y="154"/>
                      </a:lnTo>
                      <a:lnTo>
                        <a:pt x="210" y="152"/>
                      </a:lnTo>
                      <a:lnTo>
                        <a:pt x="205" y="150"/>
                      </a:lnTo>
                      <a:lnTo>
                        <a:pt x="200" y="147"/>
                      </a:lnTo>
                      <a:lnTo>
                        <a:pt x="195" y="143"/>
                      </a:lnTo>
                      <a:lnTo>
                        <a:pt x="189" y="138"/>
                      </a:lnTo>
                      <a:lnTo>
                        <a:pt x="184" y="135"/>
                      </a:lnTo>
                      <a:lnTo>
                        <a:pt x="179" y="133"/>
                      </a:lnTo>
                      <a:lnTo>
                        <a:pt x="171" y="131"/>
                      </a:lnTo>
                      <a:lnTo>
                        <a:pt x="162" y="129"/>
                      </a:lnTo>
                      <a:lnTo>
                        <a:pt x="154" y="126"/>
                      </a:lnTo>
                      <a:lnTo>
                        <a:pt x="146" y="124"/>
                      </a:lnTo>
                      <a:lnTo>
                        <a:pt x="138" y="122"/>
                      </a:lnTo>
                      <a:lnTo>
                        <a:pt x="132" y="121"/>
                      </a:lnTo>
                      <a:lnTo>
                        <a:pt x="128" y="120"/>
                      </a:lnTo>
                      <a:lnTo>
                        <a:pt x="122" y="120"/>
                      </a:lnTo>
                      <a:lnTo>
                        <a:pt x="116" y="121"/>
                      </a:lnTo>
                      <a:lnTo>
                        <a:pt x="112" y="122"/>
                      </a:lnTo>
                      <a:lnTo>
                        <a:pt x="107" y="125"/>
                      </a:lnTo>
                      <a:lnTo>
                        <a:pt x="100" y="129"/>
                      </a:lnTo>
                      <a:lnTo>
                        <a:pt x="105" y="135"/>
                      </a:lnTo>
                      <a:lnTo>
                        <a:pt x="111" y="140"/>
                      </a:lnTo>
                      <a:lnTo>
                        <a:pt x="116" y="147"/>
                      </a:lnTo>
                      <a:lnTo>
                        <a:pt x="122" y="150"/>
                      </a:lnTo>
                      <a:lnTo>
                        <a:pt x="129" y="155"/>
                      </a:lnTo>
                      <a:lnTo>
                        <a:pt x="133" y="158"/>
                      </a:lnTo>
                      <a:lnTo>
                        <a:pt x="139" y="159"/>
                      </a:lnTo>
                      <a:lnTo>
                        <a:pt x="147" y="162"/>
                      </a:lnTo>
                      <a:lnTo>
                        <a:pt x="154" y="165"/>
                      </a:lnTo>
                      <a:lnTo>
                        <a:pt x="161" y="167"/>
                      </a:lnTo>
                      <a:lnTo>
                        <a:pt x="168" y="169"/>
                      </a:lnTo>
                      <a:lnTo>
                        <a:pt x="174" y="170"/>
                      </a:lnTo>
                      <a:lnTo>
                        <a:pt x="181" y="174"/>
                      </a:lnTo>
                      <a:lnTo>
                        <a:pt x="187" y="175"/>
                      </a:lnTo>
                      <a:lnTo>
                        <a:pt x="191" y="179"/>
                      </a:lnTo>
                      <a:lnTo>
                        <a:pt x="197" y="186"/>
                      </a:lnTo>
                      <a:lnTo>
                        <a:pt x="202" y="193"/>
                      </a:lnTo>
                      <a:lnTo>
                        <a:pt x="206" y="202"/>
                      </a:lnTo>
                      <a:lnTo>
                        <a:pt x="212" y="212"/>
                      </a:lnTo>
                      <a:lnTo>
                        <a:pt x="214" y="218"/>
                      </a:lnTo>
                      <a:lnTo>
                        <a:pt x="217" y="229"/>
                      </a:lnTo>
                      <a:lnTo>
                        <a:pt x="219" y="240"/>
                      </a:lnTo>
                      <a:lnTo>
                        <a:pt x="221" y="253"/>
                      </a:lnTo>
                      <a:lnTo>
                        <a:pt x="224" y="262"/>
                      </a:lnTo>
                      <a:lnTo>
                        <a:pt x="219" y="257"/>
                      </a:lnTo>
                      <a:lnTo>
                        <a:pt x="212" y="250"/>
                      </a:lnTo>
                      <a:lnTo>
                        <a:pt x="206" y="245"/>
                      </a:lnTo>
                      <a:lnTo>
                        <a:pt x="200" y="238"/>
                      </a:lnTo>
                      <a:lnTo>
                        <a:pt x="194" y="231"/>
                      </a:lnTo>
                      <a:lnTo>
                        <a:pt x="188" y="226"/>
                      </a:lnTo>
                      <a:lnTo>
                        <a:pt x="182" y="219"/>
                      </a:lnTo>
                      <a:lnTo>
                        <a:pt x="176" y="213"/>
                      </a:lnTo>
                      <a:lnTo>
                        <a:pt x="169" y="206"/>
                      </a:lnTo>
                      <a:lnTo>
                        <a:pt x="163" y="199"/>
                      </a:lnTo>
                      <a:lnTo>
                        <a:pt x="158" y="194"/>
                      </a:lnTo>
                      <a:lnTo>
                        <a:pt x="151" y="187"/>
                      </a:lnTo>
                      <a:lnTo>
                        <a:pt x="145" y="182"/>
                      </a:lnTo>
                      <a:lnTo>
                        <a:pt x="139" y="177"/>
                      </a:lnTo>
                      <a:lnTo>
                        <a:pt x="133" y="172"/>
                      </a:lnTo>
                      <a:lnTo>
                        <a:pt x="129" y="170"/>
                      </a:lnTo>
                      <a:lnTo>
                        <a:pt x="125" y="166"/>
                      </a:lnTo>
                      <a:lnTo>
                        <a:pt x="119" y="162"/>
                      </a:lnTo>
                      <a:lnTo>
                        <a:pt x="115" y="158"/>
                      </a:lnTo>
                      <a:lnTo>
                        <a:pt x="111" y="159"/>
                      </a:lnTo>
                      <a:lnTo>
                        <a:pt x="107" y="162"/>
                      </a:lnTo>
                      <a:lnTo>
                        <a:pt x="103" y="161"/>
                      </a:lnTo>
                      <a:lnTo>
                        <a:pt x="99" y="158"/>
                      </a:lnTo>
                      <a:lnTo>
                        <a:pt x="98" y="170"/>
                      </a:lnTo>
                      <a:lnTo>
                        <a:pt x="97" y="185"/>
                      </a:lnTo>
                      <a:lnTo>
                        <a:pt x="100" y="197"/>
                      </a:lnTo>
                      <a:lnTo>
                        <a:pt x="102" y="211"/>
                      </a:lnTo>
                      <a:lnTo>
                        <a:pt x="107" y="220"/>
                      </a:lnTo>
                      <a:lnTo>
                        <a:pt x="111" y="231"/>
                      </a:lnTo>
                      <a:lnTo>
                        <a:pt x="115" y="245"/>
                      </a:lnTo>
                      <a:lnTo>
                        <a:pt x="119" y="259"/>
                      </a:lnTo>
                      <a:lnTo>
                        <a:pt x="123" y="268"/>
                      </a:lnTo>
                      <a:lnTo>
                        <a:pt x="127" y="278"/>
                      </a:lnTo>
                      <a:lnTo>
                        <a:pt x="131" y="297"/>
                      </a:lnTo>
                      <a:lnTo>
                        <a:pt x="132" y="312"/>
                      </a:lnTo>
                      <a:lnTo>
                        <a:pt x="135" y="331"/>
                      </a:lnTo>
                      <a:lnTo>
                        <a:pt x="138" y="349"/>
                      </a:lnTo>
                      <a:lnTo>
                        <a:pt x="125" y="349"/>
                      </a:lnTo>
                      <a:lnTo>
                        <a:pt x="122" y="349"/>
                      </a:lnTo>
                      <a:lnTo>
                        <a:pt x="114" y="328"/>
                      </a:lnTo>
                      <a:lnTo>
                        <a:pt x="108" y="307"/>
                      </a:lnTo>
                      <a:lnTo>
                        <a:pt x="103" y="290"/>
                      </a:lnTo>
                      <a:lnTo>
                        <a:pt x="100" y="273"/>
                      </a:lnTo>
                      <a:lnTo>
                        <a:pt x="98" y="255"/>
                      </a:lnTo>
                      <a:lnTo>
                        <a:pt x="95" y="236"/>
                      </a:lnTo>
                      <a:lnTo>
                        <a:pt x="90" y="209"/>
                      </a:lnTo>
                      <a:lnTo>
                        <a:pt x="87" y="200"/>
                      </a:lnTo>
                      <a:lnTo>
                        <a:pt x="84" y="184"/>
                      </a:lnTo>
                      <a:lnTo>
                        <a:pt x="81" y="177"/>
                      </a:lnTo>
                      <a:lnTo>
                        <a:pt x="78" y="179"/>
                      </a:lnTo>
                      <a:lnTo>
                        <a:pt x="75" y="181"/>
                      </a:lnTo>
                      <a:lnTo>
                        <a:pt x="74" y="191"/>
                      </a:lnTo>
                      <a:lnTo>
                        <a:pt x="74" y="186"/>
                      </a:lnTo>
                      <a:lnTo>
                        <a:pt x="74" y="192"/>
                      </a:lnTo>
                      <a:lnTo>
                        <a:pt x="73" y="197"/>
                      </a:lnTo>
                      <a:lnTo>
                        <a:pt x="72" y="198"/>
                      </a:lnTo>
                      <a:lnTo>
                        <a:pt x="74" y="197"/>
                      </a:lnTo>
                      <a:lnTo>
                        <a:pt x="73" y="194"/>
                      </a:lnTo>
                      <a:lnTo>
                        <a:pt x="74" y="189"/>
                      </a:lnTo>
                      <a:lnTo>
                        <a:pt x="74" y="186"/>
                      </a:lnTo>
                      <a:lnTo>
                        <a:pt x="74" y="187"/>
                      </a:lnTo>
                      <a:lnTo>
                        <a:pt x="74" y="192"/>
                      </a:lnTo>
                      <a:lnTo>
                        <a:pt x="75" y="197"/>
                      </a:lnTo>
                      <a:lnTo>
                        <a:pt x="73" y="198"/>
                      </a:lnTo>
                      <a:lnTo>
                        <a:pt x="70" y="206"/>
                      </a:lnTo>
                      <a:lnTo>
                        <a:pt x="65" y="218"/>
                      </a:lnTo>
                      <a:lnTo>
                        <a:pt x="61" y="227"/>
                      </a:lnTo>
                      <a:lnTo>
                        <a:pt x="58" y="236"/>
                      </a:lnTo>
                      <a:lnTo>
                        <a:pt x="54" y="248"/>
                      </a:lnTo>
                      <a:lnTo>
                        <a:pt x="51" y="257"/>
                      </a:lnTo>
                      <a:lnTo>
                        <a:pt x="47" y="268"/>
                      </a:lnTo>
                      <a:lnTo>
                        <a:pt x="43" y="280"/>
                      </a:lnTo>
                      <a:lnTo>
                        <a:pt x="40" y="293"/>
                      </a:lnTo>
                      <a:lnTo>
                        <a:pt x="36" y="307"/>
                      </a:lnTo>
                      <a:lnTo>
                        <a:pt x="32" y="322"/>
                      </a:lnTo>
                      <a:lnTo>
                        <a:pt x="29" y="339"/>
                      </a:lnTo>
                      <a:lnTo>
                        <a:pt x="24" y="357"/>
                      </a:lnTo>
                      <a:lnTo>
                        <a:pt x="26" y="335"/>
                      </a:lnTo>
                      <a:lnTo>
                        <a:pt x="27" y="321"/>
                      </a:lnTo>
                      <a:lnTo>
                        <a:pt x="28" y="304"/>
                      </a:lnTo>
                      <a:lnTo>
                        <a:pt x="29" y="295"/>
                      </a:lnTo>
                      <a:lnTo>
                        <a:pt x="31" y="287"/>
                      </a:lnTo>
                      <a:lnTo>
                        <a:pt x="33" y="273"/>
                      </a:lnTo>
                      <a:lnTo>
                        <a:pt x="36" y="260"/>
                      </a:lnTo>
                      <a:lnTo>
                        <a:pt x="38" y="249"/>
                      </a:lnTo>
                      <a:lnTo>
                        <a:pt x="43" y="236"/>
                      </a:lnTo>
                      <a:lnTo>
                        <a:pt x="47" y="224"/>
                      </a:lnTo>
                      <a:lnTo>
                        <a:pt x="52" y="211"/>
                      </a:lnTo>
                      <a:lnTo>
                        <a:pt x="56" y="197"/>
                      </a:lnTo>
                      <a:lnTo>
                        <a:pt x="59" y="189"/>
                      </a:lnTo>
                      <a:lnTo>
                        <a:pt x="63" y="181"/>
                      </a:lnTo>
                      <a:lnTo>
                        <a:pt x="68" y="172"/>
                      </a:lnTo>
                      <a:lnTo>
                        <a:pt x="73" y="164"/>
                      </a:lnTo>
                      <a:lnTo>
                        <a:pt x="77" y="154"/>
                      </a:lnTo>
                      <a:lnTo>
                        <a:pt x="82" y="143"/>
                      </a:lnTo>
                      <a:lnTo>
                        <a:pt x="80" y="139"/>
                      </a:lnTo>
                      <a:lnTo>
                        <a:pt x="76" y="133"/>
                      </a:lnTo>
                      <a:lnTo>
                        <a:pt x="73" y="129"/>
                      </a:lnTo>
                      <a:lnTo>
                        <a:pt x="70" y="132"/>
                      </a:lnTo>
                      <a:lnTo>
                        <a:pt x="65" y="139"/>
                      </a:lnTo>
                      <a:lnTo>
                        <a:pt x="60" y="147"/>
                      </a:lnTo>
                      <a:lnTo>
                        <a:pt x="55" y="154"/>
                      </a:lnTo>
                      <a:lnTo>
                        <a:pt x="51" y="164"/>
                      </a:lnTo>
                      <a:lnTo>
                        <a:pt x="45" y="177"/>
                      </a:lnTo>
                      <a:lnTo>
                        <a:pt x="40" y="189"/>
                      </a:lnTo>
                      <a:lnTo>
                        <a:pt x="36" y="199"/>
                      </a:lnTo>
                      <a:lnTo>
                        <a:pt x="31" y="207"/>
                      </a:lnTo>
                      <a:lnTo>
                        <a:pt x="27" y="218"/>
                      </a:lnTo>
                      <a:lnTo>
                        <a:pt x="22" y="230"/>
                      </a:lnTo>
                      <a:lnTo>
                        <a:pt x="18" y="243"/>
                      </a:lnTo>
                      <a:lnTo>
                        <a:pt x="14" y="255"/>
                      </a:lnTo>
                      <a:lnTo>
                        <a:pt x="9" y="268"/>
                      </a:lnTo>
                      <a:lnTo>
                        <a:pt x="5" y="282"/>
                      </a:lnTo>
                      <a:lnTo>
                        <a:pt x="0" y="298"/>
                      </a:lnTo>
                      <a:lnTo>
                        <a:pt x="2" y="278"/>
                      </a:lnTo>
                      <a:lnTo>
                        <a:pt x="4" y="262"/>
                      </a:lnTo>
                      <a:lnTo>
                        <a:pt x="5" y="248"/>
                      </a:lnTo>
                      <a:lnTo>
                        <a:pt x="6" y="244"/>
                      </a:lnTo>
                      <a:lnTo>
                        <a:pt x="9" y="238"/>
                      </a:lnTo>
                      <a:lnTo>
                        <a:pt x="13" y="229"/>
                      </a:lnTo>
                      <a:lnTo>
                        <a:pt x="17" y="219"/>
                      </a:lnTo>
                      <a:lnTo>
                        <a:pt x="22" y="209"/>
                      </a:lnTo>
                      <a:lnTo>
                        <a:pt x="27" y="199"/>
                      </a:lnTo>
                      <a:lnTo>
                        <a:pt x="33" y="187"/>
                      </a:lnTo>
                      <a:lnTo>
                        <a:pt x="37" y="179"/>
                      </a:lnTo>
                      <a:lnTo>
                        <a:pt x="43" y="170"/>
                      </a:lnTo>
                      <a:lnTo>
                        <a:pt x="49" y="159"/>
                      </a:lnTo>
                      <a:lnTo>
                        <a:pt x="55" y="149"/>
                      </a:lnTo>
                      <a:lnTo>
                        <a:pt x="60" y="142"/>
                      </a:lnTo>
                      <a:lnTo>
                        <a:pt x="70" y="130"/>
                      </a:lnTo>
                      <a:lnTo>
                        <a:pt x="75" y="125"/>
                      </a:lnTo>
                      <a:lnTo>
                        <a:pt x="78" y="123"/>
                      </a:lnTo>
                      <a:lnTo>
                        <a:pt x="73" y="117"/>
                      </a:lnTo>
                      <a:lnTo>
                        <a:pt x="67" y="108"/>
                      </a:lnTo>
                      <a:lnTo>
                        <a:pt x="62" y="99"/>
                      </a:lnTo>
                      <a:lnTo>
                        <a:pt x="57" y="92"/>
                      </a:lnTo>
                      <a:lnTo>
                        <a:pt x="52" y="85"/>
                      </a:lnTo>
                      <a:lnTo>
                        <a:pt x="47" y="78"/>
                      </a:lnTo>
                      <a:lnTo>
                        <a:pt x="43" y="71"/>
                      </a:lnTo>
                      <a:lnTo>
                        <a:pt x="37" y="59"/>
                      </a:lnTo>
                      <a:lnTo>
                        <a:pt x="32" y="48"/>
                      </a:lnTo>
                      <a:lnTo>
                        <a:pt x="26" y="38"/>
                      </a:lnTo>
                      <a:lnTo>
                        <a:pt x="19" y="26"/>
                      </a:lnTo>
                      <a:lnTo>
                        <a:pt x="14" y="19"/>
                      </a:lnTo>
                      <a:lnTo>
                        <a:pt x="11" y="12"/>
                      </a:lnTo>
                      <a:lnTo>
                        <a:pt x="7" y="4"/>
                      </a:lnTo>
                      <a:lnTo>
                        <a:pt x="14" y="5"/>
                      </a:lnTo>
                      <a:lnTo>
                        <a:pt x="14" y="5"/>
                      </a:lnTo>
                      <a:lnTo>
                        <a:pt x="14" y="5"/>
                      </a:lnTo>
                      <a:lnTo>
                        <a:pt x="14" y="5"/>
                      </a:lnTo>
                      <a:lnTo>
                        <a:pt x="14" y="5"/>
                      </a:lnTo>
                      <a:lnTo>
                        <a:pt x="14" y="5"/>
                      </a:lnTo>
                      <a:lnTo>
                        <a:pt x="14" y="5"/>
                      </a:lnTo>
                      <a:lnTo>
                        <a:pt x="14" y="5"/>
                      </a:lnTo>
                      <a:lnTo>
                        <a:pt x="27" y="5"/>
                      </a:lnTo>
                      <a:lnTo>
                        <a:pt x="27" y="5"/>
                      </a:lnTo>
                      <a:lnTo>
                        <a:pt x="27" y="5"/>
                      </a:lnTo>
                      <a:lnTo>
                        <a:pt x="27" y="5"/>
                      </a:lnTo>
                      <a:lnTo>
                        <a:pt x="27" y="5"/>
                      </a:lnTo>
                      <a:lnTo>
                        <a:pt x="31" y="10"/>
                      </a:lnTo>
                      <a:lnTo>
                        <a:pt x="37" y="22"/>
                      </a:lnTo>
                      <a:lnTo>
                        <a:pt x="43" y="31"/>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49180" name=""/>
                <p:cNvGrpSpPr/>
                <p:nvPr/>
              </p:nvGrpSpPr>
              <p:grpSpPr>
                <a:xfrm>
                  <a:off x="1985" y="1419"/>
                  <a:ext cx="465" cy="349"/>
                  <a:chOff x="1985" y="1419"/>
                  <a:chExt cx="465" cy="349"/>
                </a:xfrm>
              </p:grpSpPr>
              <p:sp>
                <p:nvSpPr>
                  <p:cNvPr id="49181" name=""/>
                  <p:cNvSpPr/>
                  <p:nvPr/>
                </p:nvSpPr>
                <p:spPr bwMode="ltGray">
                  <a:xfrm>
                    <a:off x="2030" y="1419"/>
                    <a:ext cx="420" cy="326"/>
                  </a:xfrm>
                  <a:custGeom>
                    <a:rect l="l" t="t" r="r" b="b"/>
                    <a:pathLst>
                      <a:path w="420" h="326">
                        <a:moveTo>
                          <a:pt x="132" y="83"/>
                        </a:moveTo>
                        <a:lnTo>
                          <a:pt x="135" y="74"/>
                        </a:lnTo>
                        <a:lnTo>
                          <a:pt x="140" y="65"/>
                        </a:lnTo>
                        <a:lnTo>
                          <a:pt x="146" y="57"/>
                        </a:lnTo>
                        <a:lnTo>
                          <a:pt x="152" y="48"/>
                        </a:lnTo>
                        <a:lnTo>
                          <a:pt x="159" y="41"/>
                        </a:lnTo>
                        <a:lnTo>
                          <a:pt x="164" y="34"/>
                        </a:lnTo>
                        <a:lnTo>
                          <a:pt x="170" y="29"/>
                        </a:lnTo>
                        <a:lnTo>
                          <a:pt x="176" y="25"/>
                        </a:lnTo>
                        <a:lnTo>
                          <a:pt x="181" y="20"/>
                        </a:lnTo>
                        <a:lnTo>
                          <a:pt x="187" y="17"/>
                        </a:lnTo>
                        <a:lnTo>
                          <a:pt x="193" y="13"/>
                        </a:lnTo>
                        <a:lnTo>
                          <a:pt x="199" y="10"/>
                        </a:lnTo>
                        <a:lnTo>
                          <a:pt x="204" y="8"/>
                        </a:lnTo>
                        <a:lnTo>
                          <a:pt x="212" y="6"/>
                        </a:lnTo>
                        <a:lnTo>
                          <a:pt x="220" y="5"/>
                        </a:lnTo>
                        <a:lnTo>
                          <a:pt x="226" y="3"/>
                        </a:lnTo>
                        <a:lnTo>
                          <a:pt x="233" y="2"/>
                        </a:lnTo>
                        <a:lnTo>
                          <a:pt x="241" y="2"/>
                        </a:lnTo>
                        <a:lnTo>
                          <a:pt x="248" y="1"/>
                        </a:lnTo>
                        <a:lnTo>
                          <a:pt x="258" y="1"/>
                        </a:lnTo>
                        <a:lnTo>
                          <a:pt x="265" y="1"/>
                        </a:lnTo>
                        <a:lnTo>
                          <a:pt x="272" y="2"/>
                        </a:lnTo>
                        <a:lnTo>
                          <a:pt x="279" y="2"/>
                        </a:lnTo>
                        <a:lnTo>
                          <a:pt x="285" y="1"/>
                        </a:lnTo>
                        <a:lnTo>
                          <a:pt x="293" y="1"/>
                        </a:lnTo>
                        <a:lnTo>
                          <a:pt x="300" y="0"/>
                        </a:lnTo>
                        <a:lnTo>
                          <a:pt x="296" y="2"/>
                        </a:lnTo>
                        <a:lnTo>
                          <a:pt x="293" y="3"/>
                        </a:lnTo>
                        <a:lnTo>
                          <a:pt x="290" y="6"/>
                        </a:lnTo>
                        <a:lnTo>
                          <a:pt x="287" y="10"/>
                        </a:lnTo>
                        <a:lnTo>
                          <a:pt x="281" y="10"/>
                        </a:lnTo>
                        <a:lnTo>
                          <a:pt x="275" y="10"/>
                        </a:lnTo>
                        <a:lnTo>
                          <a:pt x="270" y="11"/>
                        </a:lnTo>
                        <a:lnTo>
                          <a:pt x="265" y="12"/>
                        </a:lnTo>
                        <a:lnTo>
                          <a:pt x="260" y="14"/>
                        </a:lnTo>
                        <a:lnTo>
                          <a:pt x="254" y="15"/>
                        </a:lnTo>
                        <a:lnTo>
                          <a:pt x="248" y="17"/>
                        </a:lnTo>
                        <a:lnTo>
                          <a:pt x="242" y="19"/>
                        </a:lnTo>
                        <a:lnTo>
                          <a:pt x="236" y="20"/>
                        </a:lnTo>
                        <a:lnTo>
                          <a:pt x="231" y="22"/>
                        </a:lnTo>
                        <a:lnTo>
                          <a:pt x="225" y="25"/>
                        </a:lnTo>
                        <a:lnTo>
                          <a:pt x="218" y="28"/>
                        </a:lnTo>
                        <a:lnTo>
                          <a:pt x="212" y="31"/>
                        </a:lnTo>
                        <a:lnTo>
                          <a:pt x="205" y="35"/>
                        </a:lnTo>
                        <a:lnTo>
                          <a:pt x="199" y="39"/>
                        </a:lnTo>
                        <a:lnTo>
                          <a:pt x="192" y="45"/>
                        </a:lnTo>
                        <a:lnTo>
                          <a:pt x="186" y="52"/>
                        </a:lnTo>
                        <a:lnTo>
                          <a:pt x="180" y="61"/>
                        </a:lnTo>
                        <a:lnTo>
                          <a:pt x="173" y="73"/>
                        </a:lnTo>
                        <a:lnTo>
                          <a:pt x="167" y="86"/>
                        </a:lnTo>
                        <a:lnTo>
                          <a:pt x="159" y="101"/>
                        </a:lnTo>
                        <a:lnTo>
                          <a:pt x="172" y="95"/>
                        </a:lnTo>
                        <a:lnTo>
                          <a:pt x="183" y="89"/>
                        </a:lnTo>
                        <a:lnTo>
                          <a:pt x="197" y="82"/>
                        </a:lnTo>
                        <a:lnTo>
                          <a:pt x="212" y="75"/>
                        </a:lnTo>
                        <a:lnTo>
                          <a:pt x="218" y="73"/>
                        </a:lnTo>
                        <a:lnTo>
                          <a:pt x="225" y="70"/>
                        </a:lnTo>
                        <a:lnTo>
                          <a:pt x="232" y="69"/>
                        </a:lnTo>
                        <a:lnTo>
                          <a:pt x="240" y="66"/>
                        </a:lnTo>
                        <a:lnTo>
                          <a:pt x="249" y="65"/>
                        </a:lnTo>
                        <a:lnTo>
                          <a:pt x="256" y="64"/>
                        </a:lnTo>
                        <a:lnTo>
                          <a:pt x="263" y="64"/>
                        </a:lnTo>
                        <a:lnTo>
                          <a:pt x="272" y="63"/>
                        </a:lnTo>
                        <a:lnTo>
                          <a:pt x="281" y="64"/>
                        </a:lnTo>
                        <a:lnTo>
                          <a:pt x="288" y="64"/>
                        </a:lnTo>
                        <a:lnTo>
                          <a:pt x="297" y="65"/>
                        </a:lnTo>
                        <a:lnTo>
                          <a:pt x="305" y="65"/>
                        </a:lnTo>
                        <a:lnTo>
                          <a:pt x="313" y="66"/>
                        </a:lnTo>
                        <a:lnTo>
                          <a:pt x="321" y="67"/>
                        </a:lnTo>
                        <a:lnTo>
                          <a:pt x="329" y="68"/>
                        </a:lnTo>
                        <a:lnTo>
                          <a:pt x="338" y="69"/>
                        </a:lnTo>
                        <a:lnTo>
                          <a:pt x="346" y="69"/>
                        </a:lnTo>
                        <a:lnTo>
                          <a:pt x="354" y="70"/>
                        </a:lnTo>
                        <a:lnTo>
                          <a:pt x="364" y="71"/>
                        </a:lnTo>
                        <a:lnTo>
                          <a:pt x="374" y="72"/>
                        </a:lnTo>
                        <a:lnTo>
                          <a:pt x="383" y="74"/>
                        </a:lnTo>
                        <a:lnTo>
                          <a:pt x="397" y="75"/>
                        </a:lnTo>
                        <a:lnTo>
                          <a:pt x="402" y="75"/>
                        </a:lnTo>
                        <a:lnTo>
                          <a:pt x="406" y="75"/>
                        </a:lnTo>
                        <a:lnTo>
                          <a:pt x="411" y="77"/>
                        </a:lnTo>
                        <a:lnTo>
                          <a:pt x="419" y="80"/>
                        </a:lnTo>
                        <a:lnTo>
                          <a:pt x="404" y="77"/>
                        </a:lnTo>
                        <a:lnTo>
                          <a:pt x="398" y="76"/>
                        </a:lnTo>
                        <a:lnTo>
                          <a:pt x="392" y="76"/>
                        </a:lnTo>
                        <a:lnTo>
                          <a:pt x="379" y="77"/>
                        </a:lnTo>
                        <a:lnTo>
                          <a:pt x="370" y="78"/>
                        </a:lnTo>
                        <a:lnTo>
                          <a:pt x="360" y="78"/>
                        </a:lnTo>
                        <a:lnTo>
                          <a:pt x="350" y="78"/>
                        </a:lnTo>
                        <a:lnTo>
                          <a:pt x="341" y="79"/>
                        </a:lnTo>
                        <a:lnTo>
                          <a:pt x="332" y="79"/>
                        </a:lnTo>
                        <a:lnTo>
                          <a:pt x="325" y="78"/>
                        </a:lnTo>
                        <a:lnTo>
                          <a:pt x="315" y="78"/>
                        </a:lnTo>
                        <a:lnTo>
                          <a:pt x="305" y="78"/>
                        </a:lnTo>
                        <a:lnTo>
                          <a:pt x="296" y="79"/>
                        </a:lnTo>
                        <a:lnTo>
                          <a:pt x="288" y="80"/>
                        </a:lnTo>
                        <a:lnTo>
                          <a:pt x="279" y="80"/>
                        </a:lnTo>
                        <a:lnTo>
                          <a:pt x="272" y="80"/>
                        </a:lnTo>
                        <a:lnTo>
                          <a:pt x="264" y="81"/>
                        </a:lnTo>
                        <a:lnTo>
                          <a:pt x="256" y="83"/>
                        </a:lnTo>
                        <a:lnTo>
                          <a:pt x="249" y="84"/>
                        </a:lnTo>
                        <a:lnTo>
                          <a:pt x="242" y="86"/>
                        </a:lnTo>
                        <a:lnTo>
                          <a:pt x="235" y="87"/>
                        </a:lnTo>
                        <a:lnTo>
                          <a:pt x="227" y="89"/>
                        </a:lnTo>
                        <a:lnTo>
                          <a:pt x="219" y="92"/>
                        </a:lnTo>
                        <a:lnTo>
                          <a:pt x="212" y="93"/>
                        </a:lnTo>
                        <a:lnTo>
                          <a:pt x="199" y="97"/>
                        </a:lnTo>
                        <a:lnTo>
                          <a:pt x="191" y="98"/>
                        </a:lnTo>
                        <a:lnTo>
                          <a:pt x="180" y="104"/>
                        </a:lnTo>
                        <a:lnTo>
                          <a:pt x="164" y="109"/>
                        </a:lnTo>
                        <a:lnTo>
                          <a:pt x="180" y="111"/>
                        </a:lnTo>
                        <a:lnTo>
                          <a:pt x="199" y="112"/>
                        </a:lnTo>
                        <a:lnTo>
                          <a:pt x="203" y="113"/>
                        </a:lnTo>
                        <a:lnTo>
                          <a:pt x="212" y="118"/>
                        </a:lnTo>
                        <a:lnTo>
                          <a:pt x="217" y="120"/>
                        </a:lnTo>
                        <a:lnTo>
                          <a:pt x="223" y="123"/>
                        </a:lnTo>
                        <a:lnTo>
                          <a:pt x="224" y="125"/>
                        </a:lnTo>
                        <a:lnTo>
                          <a:pt x="227" y="130"/>
                        </a:lnTo>
                        <a:lnTo>
                          <a:pt x="233" y="140"/>
                        </a:lnTo>
                        <a:lnTo>
                          <a:pt x="227" y="136"/>
                        </a:lnTo>
                        <a:lnTo>
                          <a:pt x="219" y="131"/>
                        </a:lnTo>
                        <a:lnTo>
                          <a:pt x="212" y="129"/>
                        </a:lnTo>
                        <a:lnTo>
                          <a:pt x="199" y="125"/>
                        </a:lnTo>
                        <a:lnTo>
                          <a:pt x="190" y="123"/>
                        </a:lnTo>
                        <a:lnTo>
                          <a:pt x="180" y="120"/>
                        </a:lnTo>
                        <a:lnTo>
                          <a:pt x="175" y="119"/>
                        </a:lnTo>
                        <a:lnTo>
                          <a:pt x="165" y="120"/>
                        </a:lnTo>
                        <a:lnTo>
                          <a:pt x="158" y="122"/>
                        </a:lnTo>
                        <a:lnTo>
                          <a:pt x="148" y="123"/>
                        </a:lnTo>
                        <a:lnTo>
                          <a:pt x="153" y="125"/>
                        </a:lnTo>
                        <a:lnTo>
                          <a:pt x="158" y="127"/>
                        </a:lnTo>
                        <a:lnTo>
                          <a:pt x="165" y="129"/>
                        </a:lnTo>
                        <a:lnTo>
                          <a:pt x="173" y="129"/>
                        </a:lnTo>
                        <a:lnTo>
                          <a:pt x="186" y="129"/>
                        </a:lnTo>
                        <a:lnTo>
                          <a:pt x="194" y="131"/>
                        </a:lnTo>
                        <a:lnTo>
                          <a:pt x="204" y="133"/>
                        </a:lnTo>
                        <a:lnTo>
                          <a:pt x="212" y="136"/>
                        </a:lnTo>
                        <a:lnTo>
                          <a:pt x="221" y="138"/>
                        </a:lnTo>
                        <a:lnTo>
                          <a:pt x="231" y="141"/>
                        </a:lnTo>
                        <a:lnTo>
                          <a:pt x="240" y="143"/>
                        </a:lnTo>
                        <a:lnTo>
                          <a:pt x="248" y="145"/>
                        </a:lnTo>
                        <a:lnTo>
                          <a:pt x="254" y="146"/>
                        </a:lnTo>
                        <a:lnTo>
                          <a:pt x="261" y="148"/>
                        </a:lnTo>
                        <a:lnTo>
                          <a:pt x="269" y="150"/>
                        </a:lnTo>
                        <a:lnTo>
                          <a:pt x="277" y="154"/>
                        </a:lnTo>
                        <a:lnTo>
                          <a:pt x="285" y="158"/>
                        </a:lnTo>
                        <a:lnTo>
                          <a:pt x="289" y="160"/>
                        </a:lnTo>
                        <a:lnTo>
                          <a:pt x="295" y="167"/>
                        </a:lnTo>
                        <a:lnTo>
                          <a:pt x="302" y="174"/>
                        </a:lnTo>
                        <a:lnTo>
                          <a:pt x="306" y="181"/>
                        </a:lnTo>
                        <a:lnTo>
                          <a:pt x="311" y="188"/>
                        </a:lnTo>
                        <a:lnTo>
                          <a:pt x="316" y="195"/>
                        </a:lnTo>
                        <a:lnTo>
                          <a:pt x="320" y="202"/>
                        </a:lnTo>
                        <a:lnTo>
                          <a:pt x="325" y="208"/>
                        </a:lnTo>
                        <a:lnTo>
                          <a:pt x="329" y="215"/>
                        </a:lnTo>
                        <a:lnTo>
                          <a:pt x="335" y="223"/>
                        </a:lnTo>
                        <a:lnTo>
                          <a:pt x="339" y="232"/>
                        </a:lnTo>
                        <a:lnTo>
                          <a:pt x="345" y="238"/>
                        </a:lnTo>
                        <a:lnTo>
                          <a:pt x="351" y="246"/>
                        </a:lnTo>
                        <a:lnTo>
                          <a:pt x="343" y="240"/>
                        </a:lnTo>
                        <a:lnTo>
                          <a:pt x="337" y="236"/>
                        </a:lnTo>
                        <a:lnTo>
                          <a:pt x="329" y="231"/>
                        </a:lnTo>
                        <a:lnTo>
                          <a:pt x="321" y="225"/>
                        </a:lnTo>
                        <a:lnTo>
                          <a:pt x="315" y="220"/>
                        </a:lnTo>
                        <a:lnTo>
                          <a:pt x="309" y="215"/>
                        </a:lnTo>
                        <a:lnTo>
                          <a:pt x="303" y="212"/>
                        </a:lnTo>
                        <a:lnTo>
                          <a:pt x="297" y="208"/>
                        </a:lnTo>
                        <a:lnTo>
                          <a:pt x="290" y="204"/>
                        </a:lnTo>
                        <a:lnTo>
                          <a:pt x="284" y="200"/>
                        </a:lnTo>
                        <a:lnTo>
                          <a:pt x="278" y="196"/>
                        </a:lnTo>
                        <a:lnTo>
                          <a:pt x="271" y="191"/>
                        </a:lnTo>
                        <a:lnTo>
                          <a:pt x="263" y="186"/>
                        </a:lnTo>
                        <a:lnTo>
                          <a:pt x="255" y="179"/>
                        </a:lnTo>
                        <a:lnTo>
                          <a:pt x="248" y="174"/>
                        </a:lnTo>
                        <a:lnTo>
                          <a:pt x="241" y="170"/>
                        </a:lnTo>
                        <a:lnTo>
                          <a:pt x="234" y="166"/>
                        </a:lnTo>
                        <a:lnTo>
                          <a:pt x="226" y="162"/>
                        </a:lnTo>
                        <a:lnTo>
                          <a:pt x="219" y="159"/>
                        </a:lnTo>
                        <a:lnTo>
                          <a:pt x="212" y="157"/>
                        </a:lnTo>
                        <a:lnTo>
                          <a:pt x="202" y="154"/>
                        </a:lnTo>
                        <a:lnTo>
                          <a:pt x="192" y="151"/>
                        </a:lnTo>
                        <a:lnTo>
                          <a:pt x="185" y="150"/>
                        </a:lnTo>
                        <a:lnTo>
                          <a:pt x="178" y="147"/>
                        </a:lnTo>
                        <a:lnTo>
                          <a:pt x="167" y="142"/>
                        </a:lnTo>
                        <a:lnTo>
                          <a:pt x="156" y="137"/>
                        </a:lnTo>
                        <a:lnTo>
                          <a:pt x="173" y="148"/>
                        </a:lnTo>
                        <a:lnTo>
                          <a:pt x="174" y="150"/>
                        </a:lnTo>
                        <a:lnTo>
                          <a:pt x="178" y="155"/>
                        </a:lnTo>
                        <a:lnTo>
                          <a:pt x="182" y="160"/>
                        </a:lnTo>
                        <a:lnTo>
                          <a:pt x="187" y="167"/>
                        </a:lnTo>
                        <a:lnTo>
                          <a:pt x="192" y="173"/>
                        </a:lnTo>
                        <a:lnTo>
                          <a:pt x="196" y="181"/>
                        </a:lnTo>
                        <a:lnTo>
                          <a:pt x="202" y="188"/>
                        </a:lnTo>
                        <a:lnTo>
                          <a:pt x="207" y="194"/>
                        </a:lnTo>
                        <a:lnTo>
                          <a:pt x="212" y="200"/>
                        </a:lnTo>
                        <a:lnTo>
                          <a:pt x="216" y="207"/>
                        </a:lnTo>
                        <a:lnTo>
                          <a:pt x="223" y="216"/>
                        </a:lnTo>
                        <a:lnTo>
                          <a:pt x="227" y="223"/>
                        </a:lnTo>
                        <a:lnTo>
                          <a:pt x="231" y="229"/>
                        </a:lnTo>
                        <a:lnTo>
                          <a:pt x="235" y="236"/>
                        </a:lnTo>
                        <a:lnTo>
                          <a:pt x="238" y="243"/>
                        </a:lnTo>
                        <a:lnTo>
                          <a:pt x="241" y="250"/>
                        </a:lnTo>
                        <a:lnTo>
                          <a:pt x="243" y="255"/>
                        </a:lnTo>
                        <a:lnTo>
                          <a:pt x="244" y="262"/>
                        </a:lnTo>
                        <a:lnTo>
                          <a:pt x="245" y="272"/>
                        </a:lnTo>
                        <a:lnTo>
                          <a:pt x="246" y="281"/>
                        </a:lnTo>
                        <a:lnTo>
                          <a:pt x="247" y="290"/>
                        </a:lnTo>
                        <a:lnTo>
                          <a:pt x="249" y="299"/>
                        </a:lnTo>
                        <a:lnTo>
                          <a:pt x="250" y="308"/>
                        </a:lnTo>
                        <a:lnTo>
                          <a:pt x="243" y="299"/>
                        </a:lnTo>
                        <a:lnTo>
                          <a:pt x="238" y="292"/>
                        </a:lnTo>
                        <a:lnTo>
                          <a:pt x="233" y="286"/>
                        </a:lnTo>
                        <a:lnTo>
                          <a:pt x="231" y="281"/>
                        </a:lnTo>
                        <a:lnTo>
                          <a:pt x="227" y="274"/>
                        </a:lnTo>
                        <a:lnTo>
                          <a:pt x="225" y="267"/>
                        </a:lnTo>
                        <a:lnTo>
                          <a:pt x="222" y="259"/>
                        </a:lnTo>
                        <a:lnTo>
                          <a:pt x="218" y="251"/>
                        </a:lnTo>
                        <a:lnTo>
                          <a:pt x="214" y="242"/>
                        </a:lnTo>
                        <a:lnTo>
                          <a:pt x="211" y="235"/>
                        </a:lnTo>
                        <a:lnTo>
                          <a:pt x="207" y="227"/>
                        </a:lnTo>
                        <a:lnTo>
                          <a:pt x="202" y="220"/>
                        </a:lnTo>
                        <a:lnTo>
                          <a:pt x="199" y="215"/>
                        </a:lnTo>
                        <a:lnTo>
                          <a:pt x="193" y="208"/>
                        </a:lnTo>
                        <a:lnTo>
                          <a:pt x="187" y="201"/>
                        </a:lnTo>
                        <a:lnTo>
                          <a:pt x="182" y="196"/>
                        </a:lnTo>
                        <a:lnTo>
                          <a:pt x="177" y="190"/>
                        </a:lnTo>
                        <a:lnTo>
                          <a:pt x="176" y="184"/>
                        </a:lnTo>
                        <a:lnTo>
                          <a:pt x="173" y="177"/>
                        </a:lnTo>
                        <a:lnTo>
                          <a:pt x="169" y="170"/>
                        </a:lnTo>
                        <a:lnTo>
                          <a:pt x="166" y="163"/>
                        </a:lnTo>
                        <a:lnTo>
                          <a:pt x="164" y="161"/>
                        </a:lnTo>
                        <a:lnTo>
                          <a:pt x="158" y="154"/>
                        </a:lnTo>
                        <a:lnTo>
                          <a:pt x="154" y="148"/>
                        </a:lnTo>
                        <a:lnTo>
                          <a:pt x="150" y="142"/>
                        </a:lnTo>
                        <a:lnTo>
                          <a:pt x="145" y="136"/>
                        </a:lnTo>
                        <a:lnTo>
                          <a:pt x="138" y="140"/>
                        </a:lnTo>
                        <a:lnTo>
                          <a:pt x="131" y="144"/>
                        </a:lnTo>
                        <a:lnTo>
                          <a:pt x="123" y="151"/>
                        </a:lnTo>
                        <a:lnTo>
                          <a:pt x="115" y="156"/>
                        </a:lnTo>
                        <a:lnTo>
                          <a:pt x="109" y="162"/>
                        </a:lnTo>
                        <a:lnTo>
                          <a:pt x="105" y="168"/>
                        </a:lnTo>
                        <a:lnTo>
                          <a:pt x="99" y="176"/>
                        </a:lnTo>
                        <a:lnTo>
                          <a:pt x="93" y="186"/>
                        </a:lnTo>
                        <a:lnTo>
                          <a:pt x="87" y="193"/>
                        </a:lnTo>
                        <a:lnTo>
                          <a:pt x="81" y="202"/>
                        </a:lnTo>
                        <a:lnTo>
                          <a:pt x="77" y="210"/>
                        </a:lnTo>
                        <a:lnTo>
                          <a:pt x="72" y="218"/>
                        </a:lnTo>
                        <a:lnTo>
                          <a:pt x="67" y="226"/>
                        </a:lnTo>
                        <a:lnTo>
                          <a:pt x="64" y="233"/>
                        </a:lnTo>
                        <a:lnTo>
                          <a:pt x="59" y="242"/>
                        </a:lnTo>
                        <a:lnTo>
                          <a:pt x="55" y="250"/>
                        </a:lnTo>
                        <a:lnTo>
                          <a:pt x="49" y="260"/>
                        </a:lnTo>
                        <a:lnTo>
                          <a:pt x="43" y="269"/>
                        </a:lnTo>
                        <a:lnTo>
                          <a:pt x="37" y="280"/>
                        </a:lnTo>
                        <a:lnTo>
                          <a:pt x="31" y="289"/>
                        </a:lnTo>
                        <a:lnTo>
                          <a:pt x="27" y="294"/>
                        </a:lnTo>
                        <a:lnTo>
                          <a:pt x="22" y="300"/>
                        </a:lnTo>
                        <a:lnTo>
                          <a:pt x="18" y="306"/>
                        </a:lnTo>
                        <a:lnTo>
                          <a:pt x="12" y="312"/>
                        </a:lnTo>
                        <a:lnTo>
                          <a:pt x="7" y="317"/>
                        </a:lnTo>
                        <a:lnTo>
                          <a:pt x="0" y="325"/>
                        </a:lnTo>
                        <a:lnTo>
                          <a:pt x="2" y="316"/>
                        </a:lnTo>
                        <a:lnTo>
                          <a:pt x="4" y="309"/>
                        </a:lnTo>
                        <a:lnTo>
                          <a:pt x="8" y="301"/>
                        </a:lnTo>
                        <a:lnTo>
                          <a:pt x="12" y="294"/>
                        </a:lnTo>
                        <a:lnTo>
                          <a:pt x="19" y="284"/>
                        </a:lnTo>
                        <a:lnTo>
                          <a:pt x="26" y="274"/>
                        </a:lnTo>
                        <a:lnTo>
                          <a:pt x="33" y="262"/>
                        </a:lnTo>
                        <a:lnTo>
                          <a:pt x="39" y="253"/>
                        </a:lnTo>
                        <a:lnTo>
                          <a:pt x="45" y="243"/>
                        </a:lnTo>
                        <a:lnTo>
                          <a:pt x="51" y="235"/>
                        </a:lnTo>
                        <a:lnTo>
                          <a:pt x="56" y="227"/>
                        </a:lnTo>
                        <a:lnTo>
                          <a:pt x="61" y="220"/>
                        </a:lnTo>
                        <a:lnTo>
                          <a:pt x="66" y="214"/>
                        </a:lnTo>
                        <a:lnTo>
                          <a:pt x="72" y="206"/>
                        </a:lnTo>
                        <a:lnTo>
                          <a:pt x="78" y="198"/>
                        </a:lnTo>
                        <a:lnTo>
                          <a:pt x="84" y="190"/>
                        </a:lnTo>
                        <a:lnTo>
                          <a:pt x="90" y="181"/>
                        </a:lnTo>
                        <a:lnTo>
                          <a:pt x="95" y="174"/>
                        </a:lnTo>
                        <a:lnTo>
                          <a:pt x="101" y="166"/>
                        </a:lnTo>
                        <a:lnTo>
                          <a:pt x="104" y="160"/>
                        </a:lnTo>
                        <a:lnTo>
                          <a:pt x="107" y="154"/>
                        </a:lnTo>
                        <a:lnTo>
                          <a:pt x="109" y="149"/>
                        </a:lnTo>
                        <a:lnTo>
                          <a:pt x="112" y="143"/>
                        </a:lnTo>
                        <a:lnTo>
                          <a:pt x="116" y="138"/>
                        </a:lnTo>
                        <a:lnTo>
                          <a:pt x="122" y="131"/>
                        </a:lnTo>
                        <a:lnTo>
                          <a:pt x="128" y="125"/>
                        </a:lnTo>
                        <a:lnTo>
                          <a:pt x="132" y="120"/>
                        </a:lnTo>
                        <a:lnTo>
                          <a:pt x="137" y="114"/>
                        </a:lnTo>
                        <a:lnTo>
                          <a:pt x="135" y="109"/>
                        </a:lnTo>
                        <a:lnTo>
                          <a:pt x="133" y="101"/>
                        </a:lnTo>
                        <a:lnTo>
                          <a:pt x="121" y="97"/>
                        </a:lnTo>
                        <a:lnTo>
                          <a:pt x="108" y="88"/>
                        </a:lnTo>
                        <a:lnTo>
                          <a:pt x="95" y="79"/>
                        </a:lnTo>
                        <a:lnTo>
                          <a:pt x="87" y="74"/>
                        </a:lnTo>
                        <a:lnTo>
                          <a:pt x="81" y="71"/>
                        </a:lnTo>
                        <a:lnTo>
                          <a:pt x="71" y="66"/>
                        </a:lnTo>
                        <a:lnTo>
                          <a:pt x="61" y="63"/>
                        </a:lnTo>
                        <a:lnTo>
                          <a:pt x="50" y="60"/>
                        </a:lnTo>
                        <a:lnTo>
                          <a:pt x="42" y="57"/>
                        </a:lnTo>
                        <a:lnTo>
                          <a:pt x="32" y="53"/>
                        </a:lnTo>
                        <a:lnTo>
                          <a:pt x="23" y="51"/>
                        </a:lnTo>
                        <a:lnTo>
                          <a:pt x="14" y="49"/>
                        </a:lnTo>
                        <a:lnTo>
                          <a:pt x="7" y="47"/>
                        </a:lnTo>
                        <a:lnTo>
                          <a:pt x="14" y="46"/>
                        </a:lnTo>
                        <a:lnTo>
                          <a:pt x="19" y="45"/>
                        </a:lnTo>
                        <a:lnTo>
                          <a:pt x="23" y="44"/>
                        </a:lnTo>
                        <a:lnTo>
                          <a:pt x="28" y="44"/>
                        </a:lnTo>
                        <a:lnTo>
                          <a:pt x="33" y="44"/>
                        </a:lnTo>
                        <a:lnTo>
                          <a:pt x="43" y="49"/>
                        </a:lnTo>
                        <a:lnTo>
                          <a:pt x="51" y="53"/>
                        </a:lnTo>
                        <a:lnTo>
                          <a:pt x="60" y="58"/>
                        </a:lnTo>
                        <a:lnTo>
                          <a:pt x="69" y="63"/>
                        </a:lnTo>
                        <a:lnTo>
                          <a:pt x="79" y="68"/>
                        </a:lnTo>
                        <a:lnTo>
                          <a:pt x="89" y="74"/>
                        </a:lnTo>
                        <a:lnTo>
                          <a:pt x="96" y="77"/>
                        </a:lnTo>
                        <a:lnTo>
                          <a:pt x="109" y="84"/>
                        </a:lnTo>
                        <a:lnTo>
                          <a:pt x="116" y="86"/>
                        </a:lnTo>
                        <a:lnTo>
                          <a:pt x="122" y="85"/>
                        </a:lnTo>
                        <a:lnTo>
                          <a:pt x="127" y="84"/>
                        </a:lnTo>
                        <a:lnTo>
                          <a:pt x="132" y="83"/>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82" name=""/>
                  <p:cNvSpPr/>
                  <p:nvPr/>
                </p:nvSpPr>
                <p:spPr bwMode="ltGray">
                  <a:xfrm>
                    <a:off x="2175" y="1587"/>
                    <a:ext cx="38" cy="181"/>
                  </a:xfrm>
                  <a:custGeom>
                    <a:rect l="l" t="t" r="r" b="b"/>
                    <a:pathLst>
                      <a:path w="38" h="181">
                        <a:moveTo>
                          <a:pt x="20" y="0"/>
                        </a:moveTo>
                        <a:lnTo>
                          <a:pt x="24" y="8"/>
                        </a:lnTo>
                        <a:lnTo>
                          <a:pt x="27" y="14"/>
                        </a:lnTo>
                        <a:lnTo>
                          <a:pt x="33" y="22"/>
                        </a:lnTo>
                        <a:lnTo>
                          <a:pt x="35" y="30"/>
                        </a:lnTo>
                        <a:lnTo>
                          <a:pt x="36" y="41"/>
                        </a:lnTo>
                        <a:lnTo>
                          <a:pt x="36" y="53"/>
                        </a:lnTo>
                        <a:lnTo>
                          <a:pt x="37" y="61"/>
                        </a:lnTo>
                        <a:lnTo>
                          <a:pt x="36" y="70"/>
                        </a:lnTo>
                        <a:lnTo>
                          <a:pt x="35" y="81"/>
                        </a:lnTo>
                        <a:lnTo>
                          <a:pt x="33" y="91"/>
                        </a:lnTo>
                        <a:lnTo>
                          <a:pt x="30" y="106"/>
                        </a:lnTo>
                        <a:lnTo>
                          <a:pt x="28" y="114"/>
                        </a:lnTo>
                        <a:lnTo>
                          <a:pt x="23" y="124"/>
                        </a:lnTo>
                        <a:lnTo>
                          <a:pt x="17" y="135"/>
                        </a:lnTo>
                        <a:lnTo>
                          <a:pt x="12" y="145"/>
                        </a:lnTo>
                        <a:lnTo>
                          <a:pt x="7" y="155"/>
                        </a:lnTo>
                        <a:lnTo>
                          <a:pt x="3" y="163"/>
                        </a:lnTo>
                        <a:lnTo>
                          <a:pt x="0" y="180"/>
                        </a:lnTo>
                        <a:lnTo>
                          <a:pt x="1" y="163"/>
                        </a:lnTo>
                        <a:lnTo>
                          <a:pt x="3" y="152"/>
                        </a:lnTo>
                        <a:lnTo>
                          <a:pt x="4" y="141"/>
                        </a:lnTo>
                        <a:lnTo>
                          <a:pt x="5" y="130"/>
                        </a:lnTo>
                        <a:lnTo>
                          <a:pt x="7" y="116"/>
                        </a:lnTo>
                        <a:lnTo>
                          <a:pt x="9" y="106"/>
                        </a:lnTo>
                        <a:lnTo>
                          <a:pt x="12" y="96"/>
                        </a:lnTo>
                        <a:lnTo>
                          <a:pt x="15" y="87"/>
                        </a:lnTo>
                        <a:lnTo>
                          <a:pt x="17" y="77"/>
                        </a:lnTo>
                        <a:lnTo>
                          <a:pt x="20" y="67"/>
                        </a:lnTo>
                        <a:lnTo>
                          <a:pt x="21" y="57"/>
                        </a:lnTo>
                        <a:lnTo>
                          <a:pt x="22" y="49"/>
                        </a:lnTo>
                        <a:lnTo>
                          <a:pt x="23" y="39"/>
                        </a:lnTo>
                        <a:lnTo>
                          <a:pt x="23" y="28"/>
                        </a:lnTo>
                        <a:lnTo>
                          <a:pt x="23" y="14"/>
                        </a:lnTo>
                        <a:lnTo>
                          <a:pt x="22" y="8"/>
                        </a:lnTo>
                        <a:lnTo>
                          <a:pt x="20" y="0"/>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83" name=""/>
                  <p:cNvSpPr/>
                  <p:nvPr/>
                </p:nvSpPr>
                <p:spPr bwMode="ltGray">
                  <a:xfrm>
                    <a:off x="1991" y="1486"/>
                    <a:ext cx="168" cy="48"/>
                  </a:xfrm>
                  <a:custGeom>
                    <a:rect l="l" t="t" r="r" b="b"/>
                    <a:pathLst>
                      <a:path w="168" h="48">
                        <a:moveTo>
                          <a:pt x="167" y="47"/>
                        </a:moveTo>
                        <a:lnTo>
                          <a:pt x="164" y="38"/>
                        </a:lnTo>
                        <a:lnTo>
                          <a:pt x="160" y="31"/>
                        </a:lnTo>
                        <a:lnTo>
                          <a:pt x="157" y="30"/>
                        </a:lnTo>
                        <a:lnTo>
                          <a:pt x="150" y="28"/>
                        </a:lnTo>
                        <a:lnTo>
                          <a:pt x="144" y="26"/>
                        </a:lnTo>
                        <a:lnTo>
                          <a:pt x="137" y="28"/>
                        </a:lnTo>
                        <a:lnTo>
                          <a:pt x="130" y="29"/>
                        </a:lnTo>
                        <a:lnTo>
                          <a:pt x="121" y="25"/>
                        </a:lnTo>
                        <a:lnTo>
                          <a:pt x="109" y="21"/>
                        </a:lnTo>
                        <a:lnTo>
                          <a:pt x="98" y="17"/>
                        </a:lnTo>
                        <a:lnTo>
                          <a:pt x="91" y="15"/>
                        </a:lnTo>
                        <a:lnTo>
                          <a:pt x="78" y="12"/>
                        </a:lnTo>
                        <a:lnTo>
                          <a:pt x="66" y="8"/>
                        </a:lnTo>
                        <a:lnTo>
                          <a:pt x="54" y="4"/>
                        </a:lnTo>
                        <a:lnTo>
                          <a:pt x="41" y="1"/>
                        </a:lnTo>
                        <a:lnTo>
                          <a:pt x="28" y="0"/>
                        </a:lnTo>
                        <a:lnTo>
                          <a:pt x="15" y="0"/>
                        </a:lnTo>
                        <a:lnTo>
                          <a:pt x="12" y="1"/>
                        </a:lnTo>
                        <a:lnTo>
                          <a:pt x="7" y="4"/>
                        </a:lnTo>
                        <a:lnTo>
                          <a:pt x="3" y="7"/>
                        </a:lnTo>
                        <a:lnTo>
                          <a:pt x="0" y="10"/>
                        </a:lnTo>
                        <a:lnTo>
                          <a:pt x="5" y="10"/>
                        </a:lnTo>
                        <a:lnTo>
                          <a:pt x="12" y="11"/>
                        </a:lnTo>
                        <a:lnTo>
                          <a:pt x="18" y="12"/>
                        </a:lnTo>
                        <a:lnTo>
                          <a:pt x="23" y="11"/>
                        </a:lnTo>
                        <a:lnTo>
                          <a:pt x="29" y="10"/>
                        </a:lnTo>
                        <a:lnTo>
                          <a:pt x="38" y="10"/>
                        </a:lnTo>
                        <a:lnTo>
                          <a:pt x="50" y="10"/>
                        </a:lnTo>
                        <a:lnTo>
                          <a:pt x="60" y="12"/>
                        </a:lnTo>
                        <a:lnTo>
                          <a:pt x="70" y="13"/>
                        </a:lnTo>
                        <a:lnTo>
                          <a:pt x="79" y="15"/>
                        </a:lnTo>
                        <a:lnTo>
                          <a:pt x="89" y="16"/>
                        </a:lnTo>
                        <a:lnTo>
                          <a:pt x="98" y="18"/>
                        </a:lnTo>
                        <a:lnTo>
                          <a:pt x="106" y="22"/>
                        </a:lnTo>
                        <a:lnTo>
                          <a:pt x="114" y="26"/>
                        </a:lnTo>
                        <a:lnTo>
                          <a:pt x="123" y="30"/>
                        </a:lnTo>
                        <a:lnTo>
                          <a:pt x="127" y="30"/>
                        </a:lnTo>
                        <a:lnTo>
                          <a:pt x="131" y="30"/>
                        </a:lnTo>
                        <a:lnTo>
                          <a:pt x="137" y="33"/>
                        </a:lnTo>
                        <a:lnTo>
                          <a:pt x="144" y="36"/>
                        </a:lnTo>
                        <a:lnTo>
                          <a:pt x="150" y="38"/>
                        </a:lnTo>
                        <a:lnTo>
                          <a:pt x="158" y="42"/>
                        </a:lnTo>
                        <a:lnTo>
                          <a:pt x="164" y="45"/>
                        </a:lnTo>
                        <a:lnTo>
                          <a:pt x="167" y="47"/>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84" name=""/>
                  <p:cNvSpPr/>
                  <p:nvPr/>
                </p:nvSpPr>
                <p:spPr bwMode="ltGray">
                  <a:xfrm>
                    <a:off x="1985" y="1514"/>
                    <a:ext cx="173" cy="20"/>
                  </a:xfrm>
                  <a:custGeom>
                    <a:rect l="l" t="t" r="r" b="b"/>
                    <a:pathLst>
                      <a:path w="173" h="20">
                        <a:moveTo>
                          <a:pt x="172" y="19"/>
                        </a:moveTo>
                        <a:lnTo>
                          <a:pt x="167" y="17"/>
                        </a:lnTo>
                        <a:lnTo>
                          <a:pt x="163" y="15"/>
                        </a:lnTo>
                        <a:lnTo>
                          <a:pt x="157" y="13"/>
                        </a:lnTo>
                        <a:lnTo>
                          <a:pt x="152" y="11"/>
                        </a:lnTo>
                        <a:lnTo>
                          <a:pt x="146" y="9"/>
                        </a:lnTo>
                        <a:lnTo>
                          <a:pt x="138" y="6"/>
                        </a:lnTo>
                        <a:lnTo>
                          <a:pt x="131" y="2"/>
                        </a:lnTo>
                        <a:lnTo>
                          <a:pt x="125" y="2"/>
                        </a:lnTo>
                        <a:lnTo>
                          <a:pt x="118" y="3"/>
                        </a:lnTo>
                        <a:lnTo>
                          <a:pt x="108" y="5"/>
                        </a:lnTo>
                        <a:lnTo>
                          <a:pt x="103" y="5"/>
                        </a:lnTo>
                        <a:lnTo>
                          <a:pt x="91" y="3"/>
                        </a:lnTo>
                        <a:lnTo>
                          <a:pt x="77" y="1"/>
                        </a:lnTo>
                        <a:lnTo>
                          <a:pt x="67" y="0"/>
                        </a:lnTo>
                        <a:lnTo>
                          <a:pt x="55" y="0"/>
                        </a:lnTo>
                        <a:lnTo>
                          <a:pt x="43" y="0"/>
                        </a:lnTo>
                        <a:lnTo>
                          <a:pt x="35" y="1"/>
                        </a:lnTo>
                        <a:lnTo>
                          <a:pt x="26" y="2"/>
                        </a:lnTo>
                        <a:lnTo>
                          <a:pt x="18" y="3"/>
                        </a:lnTo>
                        <a:lnTo>
                          <a:pt x="9" y="4"/>
                        </a:lnTo>
                        <a:lnTo>
                          <a:pt x="8" y="8"/>
                        </a:lnTo>
                        <a:lnTo>
                          <a:pt x="6" y="11"/>
                        </a:lnTo>
                        <a:lnTo>
                          <a:pt x="4" y="14"/>
                        </a:lnTo>
                        <a:lnTo>
                          <a:pt x="0" y="16"/>
                        </a:lnTo>
                        <a:lnTo>
                          <a:pt x="7" y="15"/>
                        </a:lnTo>
                        <a:lnTo>
                          <a:pt x="15" y="13"/>
                        </a:lnTo>
                        <a:lnTo>
                          <a:pt x="21" y="12"/>
                        </a:lnTo>
                        <a:lnTo>
                          <a:pt x="29" y="11"/>
                        </a:lnTo>
                        <a:lnTo>
                          <a:pt x="36" y="10"/>
                        </a:lnTo>
                        <a:lnTo>
                          <a:pt x="49" y="9"/>
                        </a:lnTo>
                        <a:lnTo>
                          <a:pt x="62" y="8"/>
                        </a:lnTo>
                        <a:lnTo>
                          <a:pt x="77" y="7"/>
                        </a:lnTo>
                        <a:lnTo>
                          <a:pt x="92" y="6"/>
                        </a:lnTo>
                        <a:lnTo>
                          <a:pt x="106" y="6"/>
                        </a:lnTo>
                        <a:lnTo>
                          <a:pt x="118" y="7"/>
                        </a:lnTo>
                        <a:lnTo>
                          <a:pt x="126" y="9"/>
                        </a:lnTo>
                        <a:lnTo>
                          <a:pt x="135" y="11"/>
                        </a:lnTo>
                        <a:lnTo>
                          <a:pt x="145" y="13"/>
                        </a:lnTo>
                        <a:lnTo>
                          <a:pt x="155" y="16"/>
                        </a:lnTo>
                        <a:lnTo>
                          <a:pt x="163" y="17"/>
                        </a:lnTo>
                        <a:lnTo>
                          <a:pt x="172" y="19"/>
                        </a:lnTo>
                      </a:path>
                    </a:pathLst>
                  </a:custGeom>
                  <a:solidFill>
                    <a:srgbClr val="037C03">
                      <a:alpha val="50000"/>
                    </a:srgbClr>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grpSp>
      <p:grpSp>
        <p:nvGrpSpPr>
          <p:cNvPr id="49185" name=""/>
          <p:cNvGrpSpPr/>
          <p:nvPr/>
        </p:nvGrpSpPr>
        <p:grpSpPr>
          <a:xfrm>
            <a:off x="6221412" y="4802188"/>
            <a:ext cx="252412" cy="330200"/>
            <a:chOff x="112" y="4288"/>
            <a:chExt cx="439" cy="478"/>
          </a:xfrm>
        </p:grpSpPr>
        <p:grpSp>
          <p:nvGrpSpPr>
            <p:cNvPr id="49186" name=""/>
            <p:cNvGrpSpPr/>
            <p:nvPr/>
          </p:nvGrpSpPr>
          <p:grpSpPr>
            <a:xfrm>
              <a:off x="259" y="4288"/>
              <a:ext cx="148" cy="478"/>
              <a:chOff x="259" y="4288"/>
              <a:chExt cx="148" cy="478"/>
            </a:xfrm>
          </p:grpSpPr>
          <p:sp>
            <p:nvSpPr>
              <p:cNvPr id="49187" name=""/>
              <p:cNvSpPr/>
              <p:nvPr/>
            </p:nvSpPr>
            <p:spPr>
              <a:xfrm>
                <a:off x="260" y="4288"/>
                <a:ext cx="147" cy="478"/>
              </a:xfrm>
              <a:custGeom>
                <a:rect l="l" t="t" r="r" b="b"/>
                <a:pathLst>
                  <a:path w="147" h="478">
                    <a:moveTo>
                      <a:pt x="49" y="188"/>
                    </a:moveTo>
                    <a:lnTo>
                      <a:pt x="131" y="472"/>
                    </a:lnTo>
                    <a:lnTo>
                      <a:pt x="135" y="475"/>
                    </a:lnTo>
                    <a:lnTo>
                      <a:pt x="139" y="477"/>
                    </a:lnTo>
                    <a:lnTo>
                      <a:pt x="142" y="475"/>
                    </a:lnTo>
                    <a:lnTo>
                      <a:pt x="144" y="472"/>
                    </a:lnTo>
                    <a:lnTo>
                      <a:pt x="146" y="468"/>
                    </a:lnTo>
                    <a:lnTo>
                      <a:pt x="146" y="463"/>
                    </a:lnTo>
                    <a:lnTo>
                      <a:pt x="143" y="455"/>
                    </a:lnTo>
                    <a:lnTo>
                      <a:pt x="61" y="176"/>
                    </a:lnTo>
                    <a:lnTo>
                      <a:pt x="9" y="5"/>
                    </a:lnTo>
                    <a:lnTo>
                      <a:pt x="6" y="2"/>
                    </a:lnTo>
                    <a:lnTo>
                      <a:pt x="4" y="1"/>
                    </a:lnTo>
                    <a:lnTo>
                      <a:pt x="1" y="0"/>
                    </a:lnTo>
                    <a:lnTo>
                      <a:pt x="0" y="2"/>
                    </a:lnTo>
                    <a:lnTo>
                      <a:pt x="0" y="6"/>
                    </a:lnTo>
                    <a:lnTo>
                      <a:pt x="0" y="10"/>
                    </a:lnTo>
                    <a:lnTo>
                      <a:pt x="49" y="188"/>
                    </a:lnTo>
                  </a:path>
                </a:pathLst>
              </a:custGeom>
              <a:solidFill>
                <a:srgbClr val="C0C0C0"/>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88" name=""/>
              <p:cNvSpPr/>
              <p:nvPr/>
            </p:nvSpPr>
            <p:spPr>
              <a:xfrm>
                <a:off x="259" y="4289"/>
                <a:ext cx="146" cy="477"/>
              </a:xfrm>
              <a:custGeom>
                <a:rect l="l" t="t" r="r" b="b"/>
                <a:pathLst>
                  <a:path w="146" h="477">
                    <a:moveTo>
                      <a:pt x="50" y="186"/>
                    </a:moveTo>
                    <a:lnTo>
                      <a:pt x="131" y="471"/>
                    </a:lnTo>
                    <a:lnTo>
                      <a:pt x="133" y="474"/>
                    </a:lnTo>
                    <a:lnTo>
                      <a:pt x="138" y="476"/>
                    </a:lnTo>
                    <a:lnTo>
                      <a:pt x="141" y="474"/>
                    </a:lnTo>
                    <a:lnTo>
                      <a:pt x="144" y="473"/>
                    </a:lnTo>
                    <a:lnTo>
                      <a:pt x="145" y="467"/>
                    </a:lnTo>
                    <a:lnTo>
                      <a:pt x="145" y="462"/>
                    </a:lnTo>
                    <a:lnTo>
                      <a:pt x="143" y="454"/>
                    </a:lnTo>
                    <a:lnTo>
                      <a:pt x="61" y="174"/>
                    </a:lnTo>
                    <a:lnTo>
                      <a:pt x="9" y="4"/>
                    </a:lnTo>
                    <a:lnTo>
                      <a:pt x="6" y="2"/>
                    </a:lnTo>
                    <a:lnTo>
                      <a:pt x="4" y="0"/>
                    </a:lnTo>
                    <a:lnTo>
                      <a:pt x="2" y="0"/>
                    </a:lnTo>
                    <a:lnTo>
                      <a:pt x="1" y="2"/>
                    </a:lnTo>
                    <a:lnTo>
                      <a:pt x="0" y="5"/>
                    </a:lnTo>
                    <a:lnTo>
                      <a:pt x="0" y="9"/>
                    </a:lnTo>
                    <a:lnTo>
                      <a:pt x="50" y="186"/>
                    </a:lnTo>
                  </a:path>
                </a:pathLst>
              </a:custGeom>
              <a:solidFill>
                <a:srgbClr val="9F9F9F"/>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49189" name=""/>
            <p:cNvGrpSpPr/>
            <p:nvPr/>
          </p:nvGrpSpPr>
          <p:grpSpPr>
            <a:xfrm>
              <a:off x="112" y="4295"/>
              <a:ext cx="439" cy="321"/>
              <a:chOff x="112" y="4295"/>
              <a:chExt cx="439" cy="321"/>
            </a:xfrm>
          </p:grpSpPr>
          <p:sp>
            <p:nvSpPr>
              <p:cNvPr id="49190" name=""/>
              <p:cNvSpPr/>
              <p:nvPr/>
            </p:nvSpPr>
            <p:spPr>
              <a:xfrm>
                <a:off x="191" y="4304"/>
                <a:ext cx="273" cy="276"/>
              </a:xfrm>
              <a:custGeom>
                <a:rect l="l" t="t" r="r" b="b"/>
                <a:pathLst>
                  <a:path w="273" h="276">
                    <a:moveTo>
                      <a:pt x="30" y="48"/>
                    </a:moveTo>
                    <a:lnTo>
                      <a:pt x="43" y="32"/>
                    </a:lnTo>
                    <a:lnTo>
                      <a:pt x="55" y="21"/>
                    </a:lnTo>
                    <a:lnTo>
                      <a:pt x="69" y="13"/>
                    </a:lnTo>
                    <a:lnTo>
                      <a:pt x="78" y="8"/>
                    </a:lnTo>
                    <a:lnTo>
                      <a:pt x="92" y="4"/>
                    </a:lnTo>
                    <a:lnTo>
                      <a:pt x="108" y="0"/>
                    </a:lnTo>
                    <a:lnTo>
                      <a:pt x="123" y="0"/>
                    </a:lnTo>
                    <a:lnTo>
                      <a:pt x="144" y="4"/>
                    </a:lnTo>
                    <a:lnTo>
                      <a:pt x="154" y="9"/>
                    </a:lnTo>
                    <a:lnTo>
                      <a:pt x="173" y="20"/>
                    </a:lnTo>
                    <a:lnTo>
                      <a:pt x="194" y="36"/>
                    </a:lnTo>
                    <a:lnTo>
                      <a:pt x="213" y="55"/>
                    </a:lnTo>
                    <a:lnTo>
                      <a:pt x="232" y="75"/>
                    </a:lnTo>
                    <a:lnTo>
                      <a:pt x="247" y="105"/>
                    </a:lnTo>
                    <a:lnTo>
                      <a:pt x="265" y="128"/>
                    </a:lnTo>
                    <a:lnTo>
                      <a:pt x="272" y="165"/>
                    </a:lnTo>
                    <a:lnTo>
                      <a:pt x="268" y="156"/>
                    </a:lnTo>
                    <a:lnTo>
                      <a:pt x="265" y="150"/>
                    </a:lnTo>
                    <a:lnTo>
                      <a:pt x="261" y="146"/>
                    </a:lnTo>
                    <a:lnTo>
                      <a:pt x="256" y="142"/>
                    </a:lnTo>
                    <a:lnTo>
                      <a:pt x="253" y="138"/>
                    </a:lnTo>
                    <a:lnTo>
                      <a:pt x="247" y="136"/>
                    </a:lnTo>
                    <a:lnTo>
                      <a:pt x="242" y="133"/>
                    </a:lnTo>
                    <a:lnTo>
                      <a:pt x="237" y="132"/>
                    </a:lnTo>
                    <a:lnTo>
                      <a:pt x="232" y="132"/>
                    </a:lnTo>
                    <a:lnTo>
                      <a:pt x="226" y="132"/>
                    </a:lnTo>
                    <a:lnTo>
                      <a:pt x="220" y="133"/>
                    </a:lnTo>
                    <a:lnTo>
                      <a:pt x="215" y="134"/>
                    </a:lnTo>
                    <a:lnTo>
                      <a:pt x="209" y="137"/>
                    </a:lnTo>
                    <a:lnTo>
                      <a:pt x="205" y="141"/>
                    </a:lnTo>
                    <a:lnTo>
                      <a:pt x="201" y="144"/>
                    </a:lnTo>
                    <a:lnTo>
                      <a:pt x="196" y="149"/>
                    </a:lnTo>
                    <a:lnTo>
                      <a:pt x="193" y="155"/>
                    </a:lnTo>
                    <a:lnTo>
                      <a:pt x="190" y="161"/>
                    </a:lnTo>
                    <a:lnTo>
                      <a:pt x="187" y="167"/>
                    </a:lnTo>
                    <a:lnTo>
                      <a:pt x="186" y="175"/>
                    </a:lnTo>
                    <a:lnTo>
                      <a:pt x="184" y="181"/>
                    </a:lnTo>
                    <a:lnTo>
                      <a:pt x="185" y="190"/>
                    </a:lnTo>
                    <a:lnTo>
                      <a:pt x="186" y="196"/>
                    </a:lnTo>
                    <a:lnTo>
                      <a:pt x="187" y="203"/>
                    </a:lnTo>
                    <a:lnTo>
                      <a:pt x="166" y="150"/>
                    </a:lnTo>
                    <a:lnTo>
                      <a:pt x="98" y="175"/>
                    </a:lnTo>
                    <a:lnTo>
                      <a:pt x="99" y="225"/>
                    </a:lnTo>
                    <a:lnTo>
                      <a:pt x="102" y="239"/>
                    </a:lnTo>
                    <a:lnTo>
                      <a:pt x="99" y="231"/>
                    </a:lnTo>
                    <a:lnTo>
                      <a:pt x="96" y="226"/>
                    </a:lnTo>
                    <a:lnTo>
                      <a:pt x="92" y="221"/>
                    </a:lnTo>
                    <a:lnTo>
                      <a:pt x="87" y="217"/>
                    </a:lnTo>
                    <a:lnTo>
                      <a:pt x="83" y="212"/>
                    </a:lnTo>
                    <a:lnTo>
                      <a:pt x="78" y="210"/>
                    </a:lnTo>
                    <a:lnTo>
                      <a:pt x="73" y="207"/>
                    </a:lnTo>
                    <a:lnTo>
                      <a:pt x="68" y="206"/>
                    </a:lnTo>
                    <a:lnTo>
                      <a:pt x="63" y="204"/>
                    </a:lnTo>
                    <a:lnTo>
                      <a:pt x="58" y="204"/>
                    </a:lnTo>
                    <a:lnTo>
                      <a:pt x="53" y="206"/>
                    </a:lnTo>
                    <a:lnTo>
                      <a:pt x="48" y="206"/>
                    </a:lnTo>
                    <a:lnTo>
                      <a:pt x="43" y="208"/>
                    </a:lnTo>
                    <a:lnTo>
                      <a:pt x="38" y="211"/>
                    </a:lnTo>
                    <a:lnTo>
                      <a:pt x="33" y="214"/>
                    </a:lnTo>
                    <a:lnTo>
                      <a:pt x="28" y="218"/>
                    </a:lnTo>
                    <a:lnTo>
                      <a:pt x="25" y="222"/>
                    </a:lnTo>
                    <a:lnTo>
                      <a:pt x="22" y="226"/>
                    </a:lnTo>
                    <a:lnTo>
                      <a:pt x="19" y="231"/>
                    </a:lnTo>
                    <a:lnTo>
                      <a:pt x="17" y="238"/>
                    </a:lnTo>
                    <a:lnTo>
                      <a:pt x="15" y="243"/>
                    </a:lnTo>
                    <a:lnTo>
                      <a:pt x="14" y="252"/>
                    </a:lnTo>
                    <a:lnTo>
                      <a:pt x="14" y="258"/>
                    </a:lnTo>
                    <a:lnTo>
                      <a:pt x="15" y="264"/>
                    </a:lnTo>
                    <a:lnTo>
                      <a:pt x="17" y="275"/>
                    </a:lnTo>
                    <a:lnTo>
                      <a:pt x="12" y="262"/>
                    </a:lnTo>
                    <a:lnTo>
                      <a:pt x="3" y="229"/>
                    </a:lnTo>
                    <a:lnTo>
                      <a:pt x="2" y="207"/>
                    </a:lnTo>
                    <a:lnTo>
                      <a:pt x="0" y="173"/>
                    </a:lnTo>
                    <a:lnTo>
                      <a:pt x="0" y="144"/>
                    </a:lnTo>
                    <a:lnTo>
                      <a:pt x="4" y="119"/>
                    </a:lnTo>
                    <a:lnTo>
                      <a:pt x="11" y="84"/>
                    </a:lnTo>
                    <a:lnTo>
                      <a:pt x="30" y="48"/>
                    </a:lnTo>
                  </a:path>
                </a:pathLst>
              </a:custGeom>
              <a:solidFill>
                <a:srgbClr val="FFFFFF"/>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49191" name=""/>
              <p:cNvSpPr/>
              <p:nvPr/>
            </p:nvSpPr>
            <p:spPr>
              <a:xfrm>
                <a:off x="112" y="4295"/>
                <a:ext cx="439" cy="321"/>
              </a:xfrm>
              <a:custGeom>
                <a:rect l="l" t="t" r="r" b="b"/>
                <a:pathLst>
                  <a:path w="439" h="321">
                    <a:moveTo>
                      <a:pt x="172" y="12"/>
                    </a:moveTo>
                    <a:lnTo>
                      <a:pt x="162" y="16"/>
                    </a:lnTo>
                    <a:lnTo>
                      <a:pt x="157" y="17"/>
                    </a:lnTo>
                    <a:lnTo>
                      <a:pt x="152" y="20"/>
                    </a:lnTo>
                    <a:lnTo>
                      <a:pt x="146" y="22"/>
                    </a:lnTo>
                    <a:lnTo>
                      <a:pt x="138" y="26"/>
                    </a:lnTo>
                    <a:lnTo>
                      <a:pt x="132" y="30"/>
                    </a:lnTo>
                    <a:lnTo>
                      <a:pt x="126" y="33"/>
                    </a:lnTo>
                    <a:lnTo>
                      <a:pt x="119" y="38"/>
                    </a:lnTo>
                    <a:lnTo>
                      <a:pt x="113" y="43"/>
                    </a:lnTo>
                    <a:lnTo>
                      <a:pt x="107" y="47"/>
                    </a:lnTo>
                    <a:lnTo>
                      <a:pt x="101" y="52"/>
                    </a:lnTo>
                    <a:lnTo>
                      <a:pt x="94" y="57"/>
                    </a:lnTo>
                    <a:lnTo>
                      <a:pt x="88" y="61"/>
                    </a:lnTo>
                    <a:lnTo>
                      <a:pt x="83" y="67"/>
                    </a:lnTo>
                    <a:lnTo>
                      <a:pt x="77" y="72"/>
                    </a:lnTo>
                    <a:lnTo>
                      <a:pt x="72" y="79"/>
                    </a:lnTo>
                    <a:lnTo>
                      <a:pt x="66" y="84"/>
                    </a:lnTo>
                    <a:lnTo>
                      <a:pt x="61" y="90"/>
                    </a:lnTo>
                    <a:lnTo>
                      <a:pt x="57" y="96"/>
                    </a:lnTo>
                    <a:lnTo>
                      <a:pt x="51" y="103"/>
                    </a:lnTo>
                    <a:lnTo>
                      <a:pt x="46" y="110"/>
                    </a:lnTo>
                    <a:lnTo>
                      <a:pt x="41" y="118"/>
                    </a:lnTo>
                    <a:lnTo>
                      <a:pt x="36" y="126"/>
                    </a:lnTo>
                    <a:lnTo>
                      <a:pt x="31" y="134"/>
                    </a:lnTo>
                    <a:lnTo>
                      <a:pt x="27" y="141"/>
                    </a:lnTo>
                    <a:lnTo>
                      <a:pt x="23" y="150"/>
                    </a:lnTo>
                    <a:lnTo>
                      <a:pt x="18" y="160"/>
                    </a:lnTo>
                    <a:lnTo>
                      <a:pt x="15" y="169"/>
                    </a:lnTo>
                    <a:lnTo>
                      <a:pt x="12" y="177"/>
                    </a:lnTo>
                    <a:lnTo>
                      <a:pt x="9" y="186"/>
                    </a:lnTo>
                    <a:lnTo>
                      <a:pt x="6" y="196"/>
                    </a:lnTo>
                    <a:lnTo>
                      <a:pt x="4" y="207"/>
                    </a:lnTo>
                    <a:lnTo>
                      <a:pt x="3" y="216"/>
                    </a:lnTo>
                    <a:lnTo>
                      <a:pt x="1" y="227"/>
                    </a:lnTo>
                    <a:lnTo>
                      <a:pt x="0" y="239"/>
                    </a:lnTo>
                    <a:lnTo>
                      <a:pt x="0" y="250"/>
                    </a:lnTo>
                    <a:lnTo>
                      <a:pt x="0" y="260"/>
                    </a:lnTo>
                    <a:lnTo>
                      <a:pt x="0" y="270"/>
                    </a:lnTo>
                    <a:lnTo>
                      <a:pt x="0" y="278"/>
                    </a:lnTo>
                    <a:lnTo>
                      <a:pt x="1" y="286"/>
                    </a:lnTo>
                    <a:lnTo>
                      <a:pt x="3" y="294"/>
                    </a:lnTo>
                    <a:lnTo>
                      <a:pt x="4" y="302"/>
                    </a:lnTo>
                    <a:lnTo>
                      <a:pt x="6" y="310"/>
                    </a:lnTo>
                    <a:lnTo>
                      <a:pt x="9" y="320"/>
                    </a:lnTo>
                    <a:lnTo>
                      <a:pt x="7" y="310"/>
                    </a:lnTo>
                    <a:lnTo>
                      <a:pt x="7" y="302"/>
                    </a:lnTo>
                    <a:lnTo>
                      <a:pt x="7" y="295"/>
                    </a:lnTo>
                    <a:lnTo>
                      <a:pt x="9" y="289"/>
                    </a:lnTo>
                    <a:lnTo>
                      <a:pt x="10" y="282"/>
                    </a:lnTo>
                    <a:lnTo>
                      <a:pt x="13" y="276"/>
                    </a:lnTo>
                    <a:lnTo>
                      <a:pt x="16" y="271"/>
                    </a:lnTo>
                    <a:lnTo>
                      <a:pt x="21" y="264"/>
                    </a:lnTo>
                    <a:lnTo>
                      <a:pt x="25" y="260"/>
                    </a:lnTo>
                    <a:lnTo>
                      <a:pt x="29" y="258"/>
                    </a:lnTo>
                    <a:lnTo>
                      <a:pt x="33" y="255"/>
                    </a:lnTo>
                    <a:lnTo>
                      <a:pt x="39" y="252"/>
                    </a:lnTo>
                    <a:lnTo>
                      <a:pt x="45" y="251"/>
                    </a:lnTo>
                    <a:lnTo>
                      <a:pt x="50" y="250"/>
                    </a:lnTo>
                    <a:lnTo>
                      <a:pt x="55" y="250"/>
                    </a:lnTo>
                    <a:lnTo>
                      <a:pt x="60" y="251"/>
                    </a:lnTo>
                    <a:lnTo>
                      <a:pt x="66" y="252"/>
                    </a:lnTo>
                    <a:lnTo>
                      <a:pt x="72" y="255"/>
                    </a:lnTo>
                    <a:lnTo>
                      <a:pt x="75" y="258"/>
                    </a:lnTo>
                    <a:lnTo>
                      <a:pt x="81" y="260"/>
                    </a:lnTo>
                    <a:lnTo>
                      <a:pt x="85" y="266"/>
                    </a:lnTo>
                    <a:lnTo>
                      <a:pt x="89" y="271"/>
                    </a:lnTo>
                    <a:lnTo>
                      <a:pt x="93" y="278"/>
                    </a:lnTo>
                    <a:lnTo>
                      <a:pt x="96" y="285"/>
                    </a:lnTo>
                    <a:lnTo>
                      <a:pt x="94" y="276"/>
                    </a:lnTo>
                    <a:lnTo>
                      <a:pt x="92" y="268"/>
                    </a:lnTo>
                    <a:lnTo>
                      <a:pt x="89" y="259"/>
                    </a:lnTo>
                    <a:lnTo>
                      <a:pt x="87" y="248"/>
                    </a:lnTo>
                    <a:lnTo>
                      <a:pt x="86" y="239"/>
                    </a:lnTo>
                    <a:lnTo>
                      <a:pt x="84" y="229"/>
                    </a:lnTo>
                    <a:lnTo>
                      <a:pt x="83" y="220"/>
                    </a:lnTo>
                    <a:lnTo>
                      <a:pt x="82" y="211"/>
                    </a:lnTo>
                    <a:lnTo>
                      <a:pt x="81" y="200"/>
                    </a:lnTo>
                    <a:lnTo>
                      <a:pt x="81" y="189"/>
                    </a:lnTo>
                    <a:lnTo>
                      <a:pt x="81" y="178"/>
                    </a:lnTo>
                    <a:lnTo>
                      <a:pt x="81" y="166"/>
                    </a:lnTo>
                    <a:lnTo>
                      <a:pt x="82" y="155"/>
                    </a:lnTo>
                    <a:lnTo>
                      <a:pt x="83" y="147"/>
                    </a:lnTo>
                    <a:lnTo>
                      <a:pt x="84" y="138"/>
                    </a:lnTo>
                    <a:lnTo>
                      <a:pt x="85" y="129"/>
                    </a:lnTo>
                    <a:lnTo>
                      <a:pt x="87" y="119"/>
                    </a:lnTo>
                    <a:lnTo>
                      <a:pt x="90" y="111"/>
                    </a:lnTo>
                    <a:lnTo>
                      <a:pt x="92" y="103"/>
                    </a:lnTo>
                    <a:lnTo>
                      <a:pt x="93" y="96"/>
                    </a:lnTo>
                    <a:lnTo>
                      <a:pt x="96" y="91"/>
                    </a:lnTo>
                    <a:lnTo>
                      <a:pt x="99" y="86"/>
                    </a:lnTo>
                    <a:lnTo>
                      <a:pt x="102" y="77"/>
                    </a:lnTo>
                    <a:lnTo>
                      <a:pt x="105" y="69"/>
                    </a:lnTo>
                    <a:lnTo>
                      <a:pt x="109" y="63"/>
                    </a:lnTo>
                    <a:lnTo>
                      <a:pt x="113" y="57"/>
                    </a:lnTo>
                    <a:lnTo>
                      <a:pt x="117" y="52"/>
                    </a:lnTo>
                    <a:lnTo>
                      <a:pt x="123" y="45"/>
                    </a:lnTo>
                    <a:lnTo>
                      <a:pt x="127" y="40"/>
                    </a:lnTo>
                    <a:lnTo>
                      <a:pt x="132" y="34"/>
                    </a:lnTo>
                    <a:lnTo>
                      <a:pt x="138" y="30"/>
                    </a:lnTo>
                    <a:lnTo>
                      <a:pt x="144" y="26"/>
                    </a:lnTo>
                    <a:lnTo>
                      <a:pt x="150" y="22"/>
                    </a:lnTo>
                    <a:lnTo>
                      <a:pt x="154" y="21"/>
                    </a:lnTo>
                    <a:lnTo>
                      <a:pt x="151" y="25"/>
                    </a:lnTo>
                    <a:lnTo>
                      <a:pt x="149" y="30"/>
                    </a:lnTo>
                    <a:lnTo>
                      <a:pt x="147" y="38"/>
                    </a:lnTo>
                    <a:lnTo>
                      <a:pt x="147" y="47"/>
                    </a:lnTo>
                    <a:lnTo>
                      <a:pt x="146" y="53"/>
                    </a:lnTo>
                    <a:lnTo>
                      <a:pt x="146" y="63"/>
                    </a:lnTo>
                    <a:lnTo>
                      <a:pt x="146" y="71"/>
                    </a:lnTo>
                    <a:lnTo>
                      <a:pt x="146" y="77"/>
                    </a:lnTo>
                    <a:lnTo>
                      <a:pt x="147" y="87"/>
                    </a:lnTo>
                    <a:lnTo>
                      <a:pt x="147" y="98"/>
                    </a:lnTo>
                    <a:lnTo>
                      <a:pt x="149" y="107"/>
                    </a:lnTo>
                    <a:lnTo>
                      <a:pt x="150" y="116"/>
                    </a:lnTo>
                    <a:lnTo>
                      <a:pt x="152" y="129"/>
                    </a:lnTo>
                    <a:lnTo>
                      <a:pt x="154" y="139"/>
                    </a:lnTo>
                    <a:lnTo>
                      <a:pt x="156" y="151"/>
                    </a:lnTo>
                    <a:lnTo>
                      <a:pt x="159" y="162"/>
                    </a:lnTo>
                    <a:lnTo>
                      <a:pt x="161" y="172"/>
                    </a:lnTo>
                    <a:lnTo>
                      <a:pt x="163" y="181"/>
                    </a:lnTo>
                    <a:lnTo>
                      <a:pt x="165" y="190"/>
                    </a:lnTo>
                    <a:lnTo>
                      <a:pt x="168" y="200"/>
                    </a:lnTo>
                    <a:lnTo>
                      <a:pt x="171" y="209"/>
                    </a:lnTo>
                    <a:lnTo>
                      <a:pt x="174" y="220"/>
                    </a:lnTo>
                    <a:lnTo>
                      <a:pt x="176" y="229"/>
                    </a:lnTo>
                    <a:lnTo>
                      <a:pt x="178" y="237"/>
                    </a:lnTo>
                    <a:lnTo>
                      <a:pt x="181" y="248"/>
                    </a:lnTo>
                    <a:lnTo>
                      <a:pt x="180" y="240"/>
                    </a:lnTo>
                    <a:lnTo>
                      <a:pt x="179" y="231"/>
                    </a:lnTo>
                    <a:lnTo>
                      <a:pt x="180" y="223"/>
                    </a:lnTo>
                    <a:lnTo>
                      <a:pt x="180" y="216"/>
                    </a:lnTo>
                    <a:lnTo>
                      <a:pt x="183" y="209"/>
                    </a:lnTo>
                    <a:lnTo>
                      <a:pt x="186" y="203"/>
                    </a:lnTo>
                    <a:lnTo>
                      <a:pt x="189" y="196"/>
                    </a:lnTo>
                    <a:lnTo>
                      <a:pt x="193" y="190"/>
                    </a:lnTo>
                    <a:lnTo>
                      <a:pt x="198" y="186"/>
                    </a:lnTo>
                    <a:lnTo>
                      <a:pt x="204" y="182"/>
                    </a:lnTo>
                    <a:lnTo>
                      <a:pt x="210" y="178"/>
                    </a:lnTo>
                    <a:lnTo>
                      <a:pt x="217" y="178"/>
                    </a:lnTo>
                    <a:lnTo>
                      <a:pt x="223" y="177"/>
                    </a:lnTo>
                    <a:lnTo>
                      <a:pt x="230" y="177"/>
                    </a:lnTo>
                    <a:lnTo>
                      <a:pt x="236" y="178"/>
                    </a:lnTo>
                    <a:lnTo>
                      <a:pt x="243" y="181"/>
                    </a:lnTo>
                    <a:lnTo>
                      <a:pt x="247" y="184"/>
                    </a:lnTo>
                    <a:lnTo>
                      <a:pt x="252" y="188"/>
                    </a:lnTo>
                    <a:lnTo>
                      <a:pt x="256" y="193"/>
                    </a:lnTo>
                    <a:lnTo>
                      <a:pt x="261" y="198"/>
                    </a:lnTo>
                    <a:lnTo>
                      <a:pt x="267" y="212"/>
                    </a:lnTo>
                    <a:lnTo>
                      <a:pt x="262" y="198"/>
                    </a:lnTo>
                    <a:lnTo>
                      <a:pt x="259" y="190"/>
                    </a:lnTo>
                    <a:lnTo>
                      <a:pt x="257" y="184"/>
                    </a:lnTo>
                    <a:lnTo>
                      <a:pt x="255" y="176"/>
                    </a:lnTo>
                    <a:lnTo>
                      <a:pt x="252" y="168"/>
                    </a:lnTo>
                    <a:lnTo>
                      <a:pt x="248" y="158"/>
                    </a:lnTo>
                    <a:lnTo>
                      <a:pt x="244" y="149"/>
                    </a:lnTo>
                    <a:lnTo>
                      <a:pt x="241" y="139"/>
                    </a:lnTo>
                    <a:lnTo>
                      <a:pt x="238" y="131"/>
                    </a:lnTo>
                    <a:lnTo>
                      <a:pt x="234" y="123"/>
                    </a:lnTo>
                    <a:lnTo>
                      <a:pt x="231" y="115"/>
                    </a:lnTo>
                    <a:lnTo>
                      <a:pt x="227" y="106"/>
                    </a:lnTo>
                    <a:lnTo>
                      <a:pt x="222" y="98"/>
                    </a:lnTo>
                    <a:lnTo>
                      <a:pt x="219" y="90"/>
                    </a:lnTo>
                    <a:lnTo>
                      <a:pt x="215" y="83"/>
                    </a:lnTo>
                    <a:lnTo>
                      <a:pt x="211" y="75"/>
                    </a:lnTo>
                    <a:lnTo>
                      <a:pt x="207" y="68"/>
                    </a:lnTo>
                    <a:lnTo>
                      <a:pt x="204" y="61"/>
                    </a:lnTo>
                    <a:lnTo>
                      <a:pt x="201" y="55"/>
                    </a:lnTo>
                    <a:lnTo>
                      <a:pt x="196" y="49"/>
                    </a:lnTo>
                    <a:lnTo>
                      <a:pt x="192" y="44"/>
                    </a:lnTo>
                    <a:lnTo>
                      <a:pt x="188" y="37"/>
                    </a:lnTo>
                    <a:lnTo>
                      <a:pt x="184" y="32"/>
                    </a:lnTo>
                    <a:lnTo>
                      <a:pt x="180" y="28"/>
                    </a:lnTo>
                    <a:lnTo>
                      <a:pt x="175" y="24"/>
                    </a:lnTo>
                    <a:lnTo>
                      <a:pt x="170" y="20"/>
                    </a:lnTo>
                    <a:lnTo>
                      <a:pt x="165" y="18"/>
                    </a:lnTo>
                    <a:lnTo>
                      <a:pt x="161" y="17"/>
                    </a:lnTo>
                    <a:lnTo>
                      <a:pt x="169" y="14"/>
                    </a:lnTo>
                    <a:lnTo>
                      <a:pt x="176" y="13"/>
                    </a:lnTo>
                    <a:lnTo>
                      <a:pt x="183" y="12"/>
                    </a:lnTo>
                    <a:lnTo>
                      <a:pt x="190" y="12"/>
                    </a:lnTo>
                    <a:lnTo>
                      <a:pt x="198" y="12"/>
                    </a:lnTo>
                    <a:lnTo>
                      <a:pt x="205" y="12"/>
                    </a:lnTo>
                    <a:lnTo>
                      <a:pt x="211" y="13"/>
                    </a:lnTo>
                    <a:lnTo>
                      <a:pt x="217" y="14"/>
                    </a:lnTo>
                    <a:lnTo>
                      <a:pt x="224" y="17"/>
                    </a:lnTo>
                    <a:lnTo>
                      <a:pt x="231" y="20"/>
                    </a:lnTo>
                    <a:lnTo>
                      <a:pt x="238" y="24"/>
                    </a:lnTo>
                    <a:lnTo>
                      <a:pt x="245" y="26"/>
                    </a:lnTo>
                    <a:lnTo>
                      <a:pt x="251" y="30"/>
                    </a:lnTo>
                    <a:lnTo>
                      <a:pt x="256" y="33"/>
                    </a:lnTo>
                    <a:lnTo>
                      <a:pt x="261" y="37"/>
                    </a:lnTo>
                    <a:lnTo>
                      <a:pt x="267" y="43"/>
                    </a:lnTo>
                    <a:lnTo>
                      <a:pt x="273" y="47"/>
                    </a:lnTo>
                    <a:lnTo>
                      <a:pt x="278" y="52"/>
                    </a:lnTo>
                    <a:lnTo>
                      <a:pt x="284" y="57"/>
                    </a:lnTo>
                    <a:lnTo>
                      <a:pt x="289" y="63"/>
                    </a:lnTo>
                    <a:lnTo>
                      <a:pt x="294" y="68"/>
                    </a:lnTo>
                    <a:lnTo>
                      <a:pt x="298" y="73"/>
                    </a:lnTo>
                    <a:lnTo>
                      <a:pt x="303" y="80"/>
                    </a:lnTo>
                    <a:lnTo>
                      <a:pt x="308" y="87"/>
                    </a:lnTo>
                    <a:lnTo>
                      <a:pt x="312" y="92"/>
                    </a:lnTo>
                    <a:lnTo>
                      <a:pt x="315" y="99"/>
                    </a:lnTo>
                    <a:lnTo>
                      <a:pt x="320" y="106"/>
                    </a:lnTo>
                    <a:lnTo>
                      <a:pt x="324" y="112"/>
                    </a:lnTo>
                    <a:lnTo>
                      <a:pt x="327" y="119"/>
                    </a:lnTo>
                    <a:lnTo>
                      <a:pt x="331" y="126"/>
                    </a:lnTo>
                    <a:lnTo>
                      <a:pt x="335" y="134"/>
                    </a:lnTo>
                    <a:lnTo>
                      <a:pt x="338" y="141"/>
                    </a:lnTo>
                    <a:lnTo>
                      <a:pt x="341" y="149"/>
                    </a:lnTo>
                    <a:lnTo>
                      <a:pt x="345" y="157"/>
                    </a:lnTo>
                    <a:lnTo>
                      <a:pt x="348" y="165"/>
                    </a:lnTo>
                    <a:lnTo>
                      <a:pt x="351" y="176"/>
                    </a:lnTo>
                    <a:lnTo>
                      <a:pt x="350" y="164"/>
                    </a:lnTo>
                    <a:lnTo>
                      <a:pt x="350" y="157"/>
                    </a:lnTo>
                    <a:lnTo>
                      <a:pt x="350" y="149"/>
                    </a:lnTo>
                    <a:lnTo>
                      <a:pt x="351" y="142"/>
                    </a:lnTo>
                    <a:lnTo>
                      <a:pt x="354" y="135"/>
                    </a:lnTo>
                    <a:lnTo>
                      <a:pt x="356" y="130"/>
                    </a:lnTo>
                    <a:lnTo>
                      <a:pt x="360" y="125"/>
                    </a:lnTo>
                    <a:lnTo>
                      <a:pt x="364" y="119"/>
                    </a:lnTo>
                    <a:lnTo>
                      <a:pt x="369" y="114"/>
                    </a:lnTo>
                    <a:lnTo>
                      <a:pt x="374" y="111"/>
                    </a:lnTo>
                    <a:lnTo>
                      <a:pt x="378" y="108"/>
                    </a:lnTo>
                    <a:lnTo>
                      <a:pt x="383" y="106"/>
                    </a:lnTo>
                    <a:lnTo>
                      <a:pt x="388" y="104"/>
                    </a:lnTo>
                    <a:lnTo>
                      <a:pt x="393" y="103"/>
                    </a:lnTo>
                    <a:lnTo>
                      <a:pt x="398" y="103"/>
                    </a:lnTo>
                    <a:lnTo>
                      <a:pt x="402" y="104"/>
                    </a:lnTo>
                    <a:lnTo>
                      <a:pt x="407" y="106"/>
                    </a:lnTo>
                    <a:lnTo>
                      <a:pt x="412" y="108"/>
                    </a:lnTo>
                    <a:lnTo>
                      <a:pt x="417" y="111"/>
                    </a:lnTo>
                    <a:lnTo>
                      <a:pt x="422" y="114"/>
                    </a:lnTo>
                    <a:lnTo>
                      <a:pt x="426" y="119"/>
                    </a:lnTo>
                    <a:lnTo>
                      <a:pt x="430" y="125"/>
                    </a:lnTo>
                    <a:lnTo>
                      <a:pt x="434" y="130"/>
                    </a:lnTo>
                    <a:lnTo>
                      <a:pt x="438" y="137"/>
                    </a:lnTo>
                    <a:lnTo>
                      <a:pt x="435" y="129"/>
                    </a:lnTo>
                    <a:lnTo>
                      <a:pt x="432" y="123"/>
                    </a:lnTo>
                    <a:lnTo>
                      <a:pt x="430" y="116"/>
                    </a:lnTo>
                    <a:lnTo>
                      <a:pt x="427" y="110"/>
                    </a:lnTo>
                    <a:lnTo>
                      <a:pt x="423" y="103"/>
                    </a:lnTo>
                    <a:lnTo>
                      <a:pt x="420" y="95"/>
                    </a:lnTo>
                    <a:lnTo>
                      <a:pt x="415" y="88"/>
                    </a:lnTo>
                    <a:lnTo>
                      <a:pt x="411" y="83"/>
                    </a:lnTo>
                    <a:lnTo>
                      <a:pt x="407" y="76"/>
                    </a:lnTo>
                    <a:lnTo>
                      <a:pt x="402" y="69"/>
                    </a:lnTo>
                    <a:lnTo>
                      <a:pt x="396" y="64"/>
                    </a:lnTo>
                    <a:lnTo>
                      <a:pt x="392" y="59"/>
                    </a:lnTo>
                    <a:lnTo>
                      <a:pt x="387" y="53"/>
                    </a:lnTo>
                    <a:lnTo>
                      <a:pt x="381" y="48"/>
                    </a:lnTo>
                    <a:lnTo>
                      <a:pt x="375" y="43"/>
                    </a:lnTo>
                    <a:lnTo>
                      <a:pt x="369" y="38"/>
                    </a:lnTo>
                    <a:lnTo>
                      <a:pt x="362" y="33"/>
                    </a:lnTo>
                    <a:lnTo>
                      <a:pt x="356" y="29"/>
                    </a:lnTo>
                    <a:lnTo>
                      <a:pt x="350" y="26"/>
                    </a:lnTo>
                    <a:lnTo>
                      <a:pt x="343" y="22"/>
                    </a:lnTo>
                    <a:lnTo>
                      <a:pt x="337" y="20"/>
                    </a:lnTo>
                    <a:lnTo>
                      <a:pt x="330" y="16"/>
                    </a:lnTo>
                    <a:lnTo>
                      <a:pt x="324" y="13"/>
                    </a:lnTo>
                    <a:lnTo>
                      <a:pt x="317" y="10"/>
                    </a:lnTo>
                    <a:lnTo>
                      <a:pt x="310" y="9"/>
                    </a:lnTo>
                    <a:lnTo>
                      <a:pt x="304" y="6"/>
                    </a:lnTo>
                    <a:lnTo>
                      <a:pt x="297" y="5"/>
                    </a:lnTo>
                    <a:lnTo>
                      <a:pt x="291" y="4"/>
                    </a:lnTo>
                    <a:lnTo>
                      <a:pt x="285" y="2"/>
                    </a:lnTo>
                    <a:lnTo>
                      <a:pt x="279" y="1"/>
                    </a:lnTo>
                    <a:lnTo>
                      <a:pt x="270" y="0"/>
                    </a:lnTo>
                    <a:lnTo>
                      <a:pt x="263" y="0"/>
                    </a:lnTo>
                    <a:lnTo>
                      <a:pt x="256" y="0"/>
                    </a:lnTo>
                    <a:lnTo>
                      <a:pt x="249" y="0"/>
                    </a:lnTo>
                    <a:lnTo>
                      <a:pt x="240" y="0"/>
                    </a:lnTo>
                    <a:lnTo>
                      <a:pt x="232" y="0"/>
                    </a:lnTo>
                    <a:lnTo>
                      <a:pt x="225" y="0"/>
                    </a:lnTo>
                    <a:lnTo>
                      <a:pt x="217" y="1"/>
                    </a:lnTo>
                    <a:lnTo>
                      <a:pt x="209" y="2"/>
                    </a:lnTo>
                    <a:lnTo>
                      <a:pt x="203" y="4"/>
                    </a:lnTo>
                    <a:lnTo>
                      <a:pt x="196" y="5"/>
                    </a:lnTo>
                    <a:lnTo>
                      <a:pt x="189" y="8"/>
                    </a:lnTo>
                    <a:lnTo>
                      <a:pt x="180" y="9"/>
                    </a:lnTo>
                    <a:lnTo>
                      <a:pt x="172" y="12"/>
                    </a:lnTo>
                  </a:path>
                </a:pathLst>
              </a:custGeom>
              <a:solidFill>
                <a:srgbClr val="FF0000"/>
              </a:solidFill>
              <a:ln cap="rnd">
                <a:noFill/>
                <a:miter lim="800000"/>
              </a:ln>
              <a:effectLst/>
            </p:spPr>
            <p:txBody>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sp>
        <p:nvSpPr>
          <p:cNvPr id="49193" name=""/>
          <p:cNvSpPr/>
          <p:nvPr/>
        </p:nvSpPr>
        <p:spPr>
          <a:xfrm>
            <a:off x="3511550" y="5184775"/>
            <a:ext cx="352425" cy="195262"/>
          </a:xfrm>
          <a:prstGeom prst="rect">
            <a:avLst/>
          </a:prstGeom>
          <a:noFill/>
          <a:ln>
            <a:noFill/>
            <a:miter lim="800000"/>
          </a:ln>
        </p:spPr>
        <p:txBody>
          <a:bodyPr wrap="none" lIns="71689" tIns="35844" rIns="71689" bIns="35844">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17550">
              <a:spcBef>
                <a:spcPct val="50000"/>
              </a:spcBef>
            </a:pPr>
            <a:r>
              <a:rPr lang="en-US" altLang="zh-CN" sz="800" b="1">
                <a:solidFill>
                  <a:schemeClr val="tx2"/>
                </a:solidFill>
                <a:latin typeface="Helvetica" pitchFamily="34" charset="0"/>
                <a:ea typeface="宋体" pitchFamily="2" charset="-122"/>
              </a:rPr>
              <a:t>2.</a:t>
            </a:r>
            <a:fld id="{41B0FE8D-424C-4922-A328-DE0AD9546813}" type="slidenum">
              <a:rPr lang="en-US" altLang="zh-CN" sz="800" b="1">
                <a:solidFill>
                  <a:schemeClr val="tx2"/>
                </a:solidFill>
                <a:latin typeface="Helvetica" pitchFamily="34" charset="0"/>
                <a:ea typeface="宋体" pitchFamily="2" charset="-122"/>
              </a:rPr>
              <a:t>*</a:t>
            </a:fld>
            <a:endParaRPr lang="en-US" altLang="zh-CN" sz="800" b="1">
              <a:solidFill>
                <a:schemeClr val="tx2"/>
              </a:solidFill>
              <a:latin typeface="Helvetica" pitchFamily="34" charset="0"/>
              <a:ea typeface="宋体" pitchFamily="2" charset="-122"/>
            </a:endParaRPr>
          </a:p>
        </p:txBody>
      </p:sp>
      <p:sp>
        <p:nvSpPr>
          <p:cNvPr id="49194" name=""/>
          <p:cNvSpPr/>
          <p:nvPr>
            <p:ph type="title"/>
          </p:nvPr>
        </p:nvSpPr>
        <p:spPr>
          <a:xfrm>
            <a:off x="900112" y="52388"/>
            <a:ext cx="6116638" cy="614362"/>
          </a:xfrm>
          <a:prstGeom prst="rect">
            <a:avLst/>
          </a:prstGeom>
          <a:noFill/>
          <a:ln>
            <a:noFill/>
            <a:miter lim="800000"/>
          </a:ln>
        </p:spPr>
        <p:txBody>
          <a:bodyPr lIns="71689" tIns="35844" rIns="71689" bIns="35844" anchor="b" anchorCtr="0">
            <a:noAutofit/>
          </a:bodyPr>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打哆嗦</a:t>
            </a:r>
          </a:p>
        </p:txBody>
      </p:sp>
      <p:sp>
        <p:nvSpPr>
          <p:cNvPr id="49196" name=""/>
          <p:cNvSpPr/>
          <p:nvPr/>
        </p:nvSpPr>
        <p:spPr bwMode="gray">
          <a:xfrm>
            <a:off x="0" y="787400"/>
            <a:ext cx="7169150" cy="44450"/>
          </a:xfrm>
          <a:prstGeom prst="rect">
            <a:avLst/>
          </a:prstGeom>
          <a:gradFill rotWithShape="0">
            <a:gsLst>
              <a:gs pos="0">
                <a:schemeClr val="bg2"/>
              </a:gs>
              <a:gs pos="100000">
                <a:schemeClr val="bg1"/>
              </a:gs>
            </a:gsLst>
            <a:lin ang="0" scaled="1"/>
          </a:gradFill>
          <a:ln>
            <a:noFill/>
            <a:miter lim="800000"/>
          </a:ln>
          <a:effectLst/>
        </p:spPr>
        <p:txBody>
          <a:bodyPr wrap="none" lIns="73395" tIns="36697" rIns="73395" bIns="36697" anchor="ctr" anchorCtr="0">
            <a:no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35012" eaLnBrk="1" hangingPunct="1"/>
            <a:endParaRPr kumimoji="1" lang="zh-CN" altLang="en-US" sz="2000">
              <a:latin typeface="Tahoma" pitchFamily="34" charset="0"/>
              <a:ea typeface="宋体" pitchFamily="2" charset="-122"/>
            </a:endParaRPr>
          </a:p>
        </p:txBody>
      </p:sp>
      <p:sp>
        <p:nvSpPr>
          <p:cNvPr id="49197" name=""/>
          <p:cNvSpPr/>
          <p:nvPr/>
        </p:nvSpPr>
        <p:spPr bwMode="gray">
          <a:xfrm>
            <a:off x="0" y="5065712"/>
            <a:ext cx="5927725" cy="44450"/>
          </a:xfrm>
          <a:prstGeom prst="rect">
            <a:avLst/>
          </a:prstGeom>
          <a:gradFill rotWithShape="0">
            <a:gsLst>
              <a:gs pos="0">
                <a:schemeClr val="bg2"/>
              </a:gs>
              <a:gs pos="100000">
                <a:schemeClr val="bg1"/>
              </a:gs>
            </a:gsLst>
            <a:lin ang="0" scaled="1"/>
          </a:gradFill>
          <a:ln>
            <a:noFill/>
            <a:miter lim="800000"/>
          </a:ln>
          <a:effectLst/>
        </p:spPr>
        <p:txBody>
          <a:bodyPr wrap="none" lIns="73395" tIns="36697" rIns="73395" bIns="36697" anchor="ctr" anchorCtr="0">
            <a:no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35012" eaLnBrk="1" hangingPunct="1"/>
            <a:endParaRPr kumimoji="1" lang="zh-CN" altLang="en-US" sz="2000">
              <a:latin typeface="Tahoma" pitchFamily="34" charset="0"/>
              <a:ea typeface="宋体" pitchFamily="2" charset="-122"/>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sldNum="0" hdr="0" dt="0"/>
  <p:txStyles>
    <p:titleStyle>
      <a:lvl1pPr marL="0" indent="0" algn="ctr" defTabSz="717550" rtl="0" eaLnBrk="0" fontAlgn="base" hangingPunct="0">
        <a:lnSpc>
          <a:spcPct val="100000"/>
        </a:lnSpc>
        <a:spcBef>
          <a:spcPct val="0"/>
        </a:spcBef>
        <a:spcAft>
          <a:spcPct val="0"/>
        </a:spcAft>
        <a:buClrTx/>
        <a:buSzTx/>
        <a:buFontTx/>
        <a:buNone/>
        <a:defRPr kumimoji="1" sz="3100" b="1" i="0" u="none" baseline="0">
          <a:solidFill>
            <a:schemeClr val="tx2"/>
          </a:solidFill>
          <a:effectLst>
            <a:outerShdw blurRad="38100" dist="38100" dir="2700000" algn="tl">
              <a:schemeClr val="bg2"/>
            </a:outerShdw>
          </a:effectLst>
          <a:latin typeface="黑体" pitchFamily="2" charset="-122"/>
          <a:ea typeface="黑体" pitchFamily="2" charset="-122"/>
        </a:defRPr>
      </a:lvl1pPr>
    </p:titleStyle>
    <p:body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5"/>
        </a:buBlip>
        <a:defRPr kumimoji="1"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6"/>
        </a:buBlip>
        <a:defRPr kumimoji="1"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7"/>
        </a:buBlip>
        <a:defRPr kumimoji="1"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sz="1900" b="1" i="0" u="none" baseline="0">
          <a:solidFill>
            <a:schemeClr val="tx1"/>
          </a:solidFill>
          <a:latin typeface="Arial" pitchFamily="34" charset="0"/>
          <a:ea typeface="宋体" pitchFamily="2" charset="-122"/>
        </a:defRPr>
      </a:lvl5pPr>
    </p:bodyStyle>
    <p:otherStyle>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oleObject" Target="../embeddings/oleObject1.bin" TargetMode="Internal" /><Relationship Id="rId3" Type="http://schemas.openxmlformats.org/officeDocument/2006/relationships/image" Target="../media/image6.wmf" /><Relationship Id="rId4" Type="http://schemas.openxmlformats.org/officeDocument/2006/relationships/image" Target="../media/image1.png" /><Relationship Id="rId5" Type="http://schemas.openxmlformats.org/officeDocument/2006/relationships/image" Target="../media/image2.png" /><Relationship Id="rId6" Type="http://schemas.openxmlformats.org/officeDocument/2006/relationships/image" Target="../media/image3.png" /><Relationship Id="rId7"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44013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7218" name=""/>
          <p:cNvSpPr/>
          <p:nvPr>
            <p:ph type="ctrTitle"/>
          </p:nvPr>
        </p:nvSpPr>
        <p:spPr>
          <a:xfrm>
            <a:off x="987425" y="317500"/>
            <a:ext cx="5135562" cy="895350"/>
          </a:xfrm>
          <a:prstGeom prst="rect">
            <a:avLst/>
          </a:prstGeom>
          <a:noFill/>
          <a:ln>
            <a:miter lim="800000"/>
          </a:ln>
        </p:spPr>
        <p:txBody>
          <a:bodyPr anchor="b" anchorCtr="0"/>
          <a:lstStyle/>
          <a:p>
            <a:pPr lvl="0"/>
            <a:r>
              <a:rPr lang="zh-CN" altLang="en-US" sz="3400"/>
              <a:t>第</a:t>
            </a:r>
            <a:r>
              <a:rPr lang="en-US" altLang="zh-CN" sz="3400"/>
              <a:t>3</a:t>
            </a:r>
            <a:r>
              <a:rPr lang="zh-CN" altLang="en-US" sz="3400"/>
              <a:t>章 物流信息系统概述</a:t>
            </a:r>
            <a:endParaRPr lang="en-US" altLang="zh-CN" sz="3400"/>
          </a:p>
        </p:txBody>
      </p:sp>
      <p:pic>
        <p:nvPicPr>
          <p:cNvPr id="137222" name=""/>
          <p:cNvPicPr/>
          <p:nvPr/>
        </p:nvPicPr>
        <p:blipFill>
          <a:blip r:embed="rId2"/>
          <a:stretch>
            <a:fillRect/>
          </a:stretch>
        </p:blipFill>
        <p:spPr>
          <a:xfrm>
            <a:off x="0" y="1220788"/>
            <a:ext cx="4205288" cy="4008438"/>
          </a:xfrm>
          <a:prstGeom prst="rect">
            <a:avLst/>
          </a:prstGeom>
          <a:noFill/>
          <a:ln>
            <a:miter lim="800000"/>
          </a:ln>
        </p:spPr>
      </p:pic>
      <p:pic>
        <p:nvPicPr>
          <p:cNvPr id="137223" name=""/>
          <p:cNvPicPr/>
          <p:nvPr/>
        </p:nvPicPr>
        <p:blipFill>
          <a:blip r:embed="rId3"/>
          <a:stretch>
            <a:fillRect/>
          </a:stretch>
        </p:blipFill>
        <p:spPr>
          <a:xfrm>
            <a:off x="3311525" y="1276350"/>
            <a:ext cx="3857625" cy="3952875"/>
          </a:xfrm>
          <a:prstGeom prst="rect">
            <a:avLst/>
          </a:prstGeom>
          <a:noFill/>
          <a:ln>
            <a:miter lim="800000"/>
          </a:ln>
        </p:spPr>
      </p:pic>
      <p:sp>
        <p:nvSpPr>
          <p:cNvPr id="137224" name=""/>
          <p:cNvSpPr/>
          <p:nvPr/>
        </p:nvSpPr>
        <p:spPr>
          <a:xfrm>
            <a:off x="0" y="4833938"/>
            <a:ext cx="3302000" cy="241300"/>
          </a:xfrm>
          <a:prstGeom prst="rect">
            <a:avLst/>
          </a:prstGeom>
          <a:noFill/>
          <a:ln w="28575">
            <a:noFill/>
            <a:miter lim="800000"/>
          </a:ln>
          <a:effectLst/>
        </p:spPr>
        <p:txBody>
          <a:bodyPr lIns="71689" tIns="35844" rIns="71689" bIns="35844" anchor="t" anchorCtr="1">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17550"/>
            <a:r>
              <a:rPr lang="zh-CN" altLang="en-US" sz="1100" b="1">
                <a:solidFill>
                  <a:srgbClr val="000099"/>
                </a:solidFill>
                <a:latin typeface="Helvetica" pitchFamily="34" charset="0"/>
                <a:ea typeface="宋体" pitchFamily="2" charset="-122"/>
              </a:rPr>
              <a:t>物流信息系统概念</a:t>
            </a:r>
            <a:endParaRPr lang="en-US" altLang="zh-CN" sz="1100" b="1">
              <a:solidFill>
                <a:srgbClr val="000099"/>
              </a:solidFill>
              <a:latin typeface="Helvetica" pitchFamily="34" charset="0"/>
              <a:ea typeface="宋体" pitchFamily="2" charset="-122"/>
            </a:endParaRPr>
          </a:p>
        </p:txBody>
      </p:sp>
      <p:sp>
        <p:nvSpPr>
          <p:cNvPr id="137226" name=""/>
          <p:cNvSpPr/>
          <p:nvPr/>
        </p:nvSpPr>
        <p:spPr>
          <a:xfrm>
            <a:off x="1027112" y="1309688"/>
            <a:ext cx="1133475" cy="271462"/>
          </a:xfrm>
          <a:prstGeom prst="rect">
            <a:avLst/>
          </a:prstGeom>
          <a:noFill/>
          <a:ln w="28575">
            <a:noFill/>
            <a:miter lim="800000"/>
          </a:ln>
          <a:effectLst/>
        </p:spPr>
        <p:txBody>
          <a:bodyPr wrap="none" lIns="71689" tIns="35844" rIns="71689" bIns="35844" anchor="t" anchorCtr="1">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17550"/>
            <a:r>
              <a:rPr lang="zh-CN" altLang="en-US" sz="1300" b="1">
                <a:solidFill>
                  <a:srgbClr val="000099"/>
                </a:solidFill>
                <a:latin typeface="Helvetica" pitchFamily="34" charset="0"/>
                <a:ea typeface="宋体" pitchFamily="2" charset="-122"/>
              </a:rPr>
              <a:t>信息系统概念</a:t>
            </a:r>
            <a:endParaRPr lang="zh-CN" altLang="en-US" sz="1300" b="1">
              <a:solidFill>
                <a:srgbClr val="000099"/>
              </a:solidFill>
              <a:latin typeface="Helvetica" pitchFamily="34" charset="0"/>
              <a:ea typeface="宋体" pitchFamily="2" charset="-122"/>
            </a:endParaRPr>
          </a:p>
        </p:txBody>
      </p:sp>
      <p:sp>
        <p:nvSpPr>
          <p:cNvPr id="137227" name=""/>
          <p:cNvSpPr>
            <a:spLocks noGrp="1"/>
          </p:cNvSpPr>
          <p:nvPr>
            <p:ph type="dt" sz="half" idx="2"/>
          </p:nvPr>
        </p:nvSpPr>
        <p:spPr/>
        <p:txBody>
          <a:bodyPr lIns="71689" tIns="35844" rIns="71689" bIns="35844">
            <a:noAutofit/>
          </a:bodyPr>
          <a:lstStyle>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358775"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717550"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074738"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433512"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defTabSz="717550">
              <a:spcBef>
                <a:spcPct val="50000"/>
              </a:spcBef>
            </a:pPr>
            <a:endParaRPr lang="en-US" altLang="zh-CN" sz="1100">
              <a:solidFill>
                <a:srgbClr val="578963"/>
              </a:solidFill>
              <a:ea typeface="宋体" pitchFamily="2" charset="-122"/>
            </a:endParaRPr>
          </a:p>
        </p:txBody>
      </p:sp>
      <p:sp>
        <p:nvSpPr>
          <p:cNvPr id="137228" name=""/>
          <p:cNvSpPr>
            <a:spLocks noGrp="1"/>
          </p:cNvSpPr>
          <p:nvPr>
            <p:ph type="ftr" sz="quarter" idx="3"/>
          </p:nvPr>
        </p:nvSpPr>
        <p:spPr/>
        <p:txBody>
          <a:bodyPr lIns="71689" tIns="35844" rIns="71689" bIns="35844">
            <a:noAutofit/>
          </a:bodyPr>
          <a:lstStyle>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358775"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717550"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074738"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433512" indent="0" algn="l"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algn="ctr" defTabSz="717550">
              <a:spcBef>
                <a:spcPct val="50000"/>
              </a:spcBef>
            </a:pPr>
            <a:fld id="{34B58F1A-6547-4912-832A-2821CA201937}" type="footer">
              <a:rPr lang="zh-CN" altLang="en-US" sz="1100">
                <a:solidFill>
                  <a:srgbClr val="578963"/>
                </a:solidFill>
                <a:ea typeface="宋体" pitchFamily="2" charset="-122"/>
              </a:rPr>
              <a:t/>
            </a:fld>
            <a:endParaRPr lang="en-US" altLang="zh-CN" sz="1100">
              <a:solidFill>
                <a:srgbClr val="578963"/>
              </a:solidFill>
              <a:ea typeface="宋体" pitchFamily="2" charset="-122"/>
            </a:endParaRPr>
          </a:p>
        </p:txBody>
      </p:sp>
      <p:sp>
        <p:nvSpPr>
          <p:cNvPr id="137229" name="TextBox 137228"/>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4274"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【教学目标与要求】</a:t>
            </a:r>
          </a:p>
        </p:txBody>
      </p:sp>
      <p:sp>
        <p:nvSpPr>
          <p:cNvPr id="694275" name=""/>
          <p:cNvSpPr/>
          <p:nvPr>
            <p:ph type="body" idx="4294967295"/>
          </p:nvPr>
        </p:nvSpPr>
        <p:spPr>
          <a:xfrm>
            <a:off x="447675" y="873125"/>
            <a:ext cx="6376988" cy="3759200"/>
          </a:xfrm>
          <a:prstGeom prst="rect">
            <a:avLst/>
          </a:prstGeom>
          <a:solidFill>
            <a:srgbClr val="CCECFF"/>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1"/>
            <a:r>
              <a:rPr lang="en-US" altLang="zh-CN" sz="2000"/>
              <a:t>【</a:t>
            </a:r>
            <a:r>
              <a:rPr lang="zh-CN" altLang="en-US" sz="2000"/>
              <a:t>教学目标与要求</a:t>
            </a:r>
            <a:r>
              <a:rPr lang="en-US" altLang="zh-CN" sz="2000"/>
              <a:t>】</a:t>
            </a:r>
            <a:endParaRPr lang="en-US" altLang="zh-CN" sz="2000"/>
          </a:p>
          <a:p>
            <a:pPr lvl="3"/>
            <a:r>
              <a:rPr lang="zh-CN" altLang="en-US" sz="1700"/>
              <a:t>了解系统、信息系统和物流信息系统的基本概念。</a:t>
            </a:r>
            <a:endParaRPr lang="zh-CN" altLang="en-US" sz="1700"/>
          </a:p>
          <a:p>
            <a:pPr lvl="3"/>
            <a:r>
              <a:rPr lang="zh-CN" altLang="en-US" sz="1700"/>
              <a:t>了解物流信息系统的标准。</a:t>
            </a:r>
            <a:endParaRPr lang="zh-CN" altLang="en-US" sz="1700"/>
          </a:p>
          <a:p>
            <a:pPr lvl="3"/>
            <a:r>
              <a:rPr lang="zh-CN" altLang="en-US" sz="1700"/>
              <a:t>掌握物流信息系统的总体特征，包括管理性和服务性、适应性和易用性、集成化和模块化、网络化和智能化。</a:t>
            </a:r>
            <a:endParaRPr lang="zh-CN" altLang="en-US" sz="1700"/>
          </a:p>
          <a:p>
            <a:pPr lvl="3"/>
            <a:r>
              <a:rPr lang="zh-CN" altLang="en-US" sz="1700"/>
              <a:t>了解物流信息系统的组成要素，熟悉几种典型的物流信息系统。</a:t>
            </a:r>
            <a:endParaRPr lang="zh-CN" altLang="en-US" sz="1700"/>
          </a:p>
          <a:p>
            <a:pPr lvl="3"/>
            <a:r>
              <a:rPr lang="zh-CN" altLang="en-US" sz="1700"/>
              <a:t>掌握物流信息系统的概念结构、层次结构、功能结构、软件结构和物理结构。</a:t>
            </a:r>
            <a:endParaRPr lang="zh-CN" altLang="en-US" sz="1700"/>
          </a:p>
          <a:p>
            <a:pPr lvl="3"/>
            <a:r>
              <a:rPr lang="zh-CN" altLang="en-US" sz="1700"/>
              <a:t>熟悉物流信息系统的基本功能及其在企业中的作用。 </a:t>
            </a:r>
            <a:endParaRPr lang="zh-CN" altLang="en-US" sz="1700"/>
          </a:p>
        </p:txBody>
      </p:sp>
      <p:sp>
        <p:nvSpPr>
          <p:cNvPr id="694276" name="TextBox 694275"/>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93551" name=""/>
          <p:cNvGraphicFramePr>
            <a:graphicFrameLocks noChangeAspect="1"/>
          </p:cNvGraphicFramePr>
          <p:nvPr/>
        </p:nvGraphicFramePr>
        <p:xfrm>
          <a:off x="4181475" y="815975"/>
          <a:ext cx="3003550" cy="4176712"/>
        </p:xfrm>
        <a:graphic>
          <a:graphicData uri="http://schemas.openxmlformats.org/presentationml/2006/ole">
            <mc:AlternateContent>
              <mc:Choice xmlns:v="urn:schemas-microsoft-com:vml" Requires="v">
                <p:oleObj spid="_x0000_s1038"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4181475" y="815975"/>
                        <a:ext cx="3003550" cy="4176712"/>
                      </a:xfrm>
                      <a:prstGeom prst="rect">
                        <a:avLst/>
                      </a:prstGeom>
                      <a:solidFill>
                        <a:srgbClr val="FFFFCC"/>
                      </a:solidFill>
                    </p:spPr>
                  </p:pic>
                </p:oleObj>
              </mc:Fallback>
            </mc:AlternateContent>
          </a:graphicData>
        </a:graphic>
      </p:graphicFrame>
      <p:sp>
        <p:nvSpPr>
          <p:cNvPr id="193557" name=""/>
          <p:cNvSpPr/>
          <p:nvPr/>
        </p:nvSpPr>
        <p:spPr>
          <a:xfrm>
            <a:off x="4448175" y="1608138"/>
            <a:ext cx="2089150" cy="407988"/>
          </a:xfrm>
          <a:prstGeom prst="rect">
            <a:avLst/>
          </a:prstGeom>
          <a:noFill/>
          <a:ln>
            <a:noFill/>
            <a:miter lim="800000"/>
          </a:ln>
        </p:spPr>
        <p:txBody>
          <a:bodyPr lIns="71689" tIns="35844" rIns="71689" bIns="35844">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US" altLang="en-US" sz="2400" b="0" i="0" u="none" baseline="0">
                <a:solidFill>
                  <a:schemeClr val="tx1"/>
                </a:solidFill>
                <a:latin typeface="Times New Roman" pitchFamily="18" charset="0"/>
              </a:defRPr>
            </a:lvl5pPr>
          </a:lstStyle>
          <a:p>
            <a:pPr marL="0" lvl="0" indent="0" defTabSz="752475" eaLnBrk="1" hangingPunct="1"/>
            <a:r>
              <a:rPr kumimoji="1" lang="zh-CN" altLang="en-US" sz="2200" b="1">
                <a:solidFill>
                  <a:schemeClr val="tx2"/>
                </a:solidFill>
                <a:latin typeface="方正舒体" pitchFamily="2" charset="-122"/>
                <a:ea typeface="方正舒体" pitchFamily="2" charset="-122"/>
              </a:rPr>
              <a:t>物 流信息系统</a:t>
            </a:r>
            <a:endParaRPr kumimoji="1" lang="zh-CN" altLang="en-US" sz="2200" b="1">
              <a:solidFill>
                <a:schemeClr val="tx2"/>
              </a:solidFill>
              <a:latin typeface="方正舒体" pitchFamily="2" charset="-122"/>
              <a:ea typeface="方正舒体" pitchFamily="2" charset="-122"/>
            </a:endParaRPr>
          </a:p>
        </p:txBody>
      </p:sp>
      <p:sp>
        <p:nvSpPr>
          <p:cNvPr id="193560" name=""/>
          <p:cNvSpPr/>
          <p:nvPr>
            <p:ph type="body" idx="4294967295"/>
          </p:nvPr>
        </p:nvSpPr>
        <p:spPr>
          <a:xfrm>
            <a:off x="344488" y="889000"/>
            <a:ext cx="3600450" cy="4062412"/>
          </a:xfrm>
          <a:prstGeom prst="rect">
            <a:avLst/>
          </a:prstGeom>
          <a:no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2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4"/>
              </a:buBlip>
              <a:defRPr kumimoji="1" lang="en-US" altLang="en-US" sz="19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5"/>
              </a:buBlip>
              <a:defRPr kumimoji="1" lang="en-US" altLang="en-US" sz="16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6"/>
              </a:buBlip>
              <a:defRPr kumimoji="1" lang="en-US" altLang="en-US" sz="16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600" b="1" i="0" u="none" baseline="0">
                <a:solidFill>
                  <a:schemeClr val="tx1"/>
                </a:solidFill>
                <a:latin typeface="Arial" pitchFamily="34" charset="0"/>
                <a:ea typeface="宋体" pitchFamily="2" charset="-122"/>
              </a:defRPr>
            </a:lvl5pPr>
          </a:lstStyle>
          <a:p>
            <a:pPr lvl="0">
              <a:buNone/>
            </a:pPr>
            <a:r>
              <a:rPr lang="en-US" altLang="zh-CN"/>
              <a:t>3.1  </a:t>
            </a:r>
            <a:r>
              <a:rPr lang="zh-CN" altLang="en-US"/>
              <a:t>物流信息的基本概念</a:t>
            </a:r>
            <a:endParaRPr lang="zh-CN" altLang="en-US"/>
          </a:p>
          <a:p>
            <a:pPr lvl="0">
              <a:buNone/>
            </a:pPr>
            <a:r>
              <a:rPr lang="en-US" altLang="zh-CN"/>
              <a:t>3.2 </a:t>
            </a:r>
            <a:r>
              <a:rPr lang="zh-CN" altLang="en-US"/>
              <a:t>物流信息系统的特点</a:t>
            </a:r>
            <a:endParaRPr lang="zh-CN" altLang="en-US"/>
          </a:p>
          <a:p>
            <a:pPr lvl="0">
              <a:buNone/>
            </a:pPr>
            <a:r>
              <a:rPr lang="en-US" altLang="zh-CN"/>
              <a:t>3.3  </a:t>
            </a:r>
            <a:r>
              <a:rPr lang="zh-CN" altLang="en-US"/>
              <a:t>物流信息系统的组成</a:t>
            </a:r>
            <a:endParaRPr lang="zh-CN" altLang="en-US"/>
          </a:p>
          <a:p>
            <a:pPr lvl="0">
              <a:buNone/>
            </a:pPr>
            <a:r>
              <a:rPr lang="en-US" altLang="zh-CN"/>
              <a:t>3.4  </a:t>
            </a:r>
            <a:r>
              <a:rPr lang="zh-CN" altLang="en-US"/>
              <a:t>物流信息系统体系结构</a:t>
            </a:r>
            <a:endParaRPr lang="zh-CN" altLang="en-US"/>
          </a:p>
          <a:p>
            <a:pPr lvl="0">
              <a:buNone/>
            </a:pPr>
            <a:r>
              <a:rPr lang="en-US" altLang="zh-CN"/>
              <a:t>3.5  </a:t>
            </a:r>
            <a:r>
              <a:rPr lang="zh-CN" altLang="en-US"/>
              <a:t>物流信息系统的功能</a:t>
            </a:r>
            <a:endParaRPr lang="zh-CN" altLang="en-US"/>
          </a:p>
        </p:txBody>
      </p:sp>
      <p:sp>
        <p:nvSpPr>
          <p:cNvPr id="193561" name="TextBox 193560"/>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500" fill="hold" nodeType="clickEffect">
                                  <p:stCondLst>
                                    <p:cond delay="0"/>
                                  </p:stCondLst>
                                  <p:childTnLst>
                                    <p:set>
                                      <p:cBhvr additive="base">
                                        <p:cTn id="6" dur="1" fill="hold">
                                          <p:stCondLst>
                                            <p:cond delay="0"/>
                                          </p:stCondLst>
                                        </p:cTn>
                                        <p:tgtEl>
                                          <p:spTgt spid="193551"/>
                                        </p:tgtEl>
                                        <p:attrNameLst>
                                          <p:attrName>style.visibility</p:attrName>
                                        </p:attrNameLst>
                                      </p:cBhvr>
                                      <p:to>
                                        <p:strVal val="visible"/>
                                      </p:to>
                                    </p:set>
                                    <p:anim calcmode="lin" valueType="num">
                                      <p:cBhvr additive="base">
                                        <p:cTn id="7" dur="500" fill="hold"/>
                                        <p:tgtEl>
                                          <p:spTgt spid="193551"/>
                                        </p:tgtEl>
                                        <p:attrNameLst>
                                          <p:attrName>ppt_x</p:attrName>
                                        </p:attrNameLst>
                                      </p:cBhvr>
                                      <p:tavLst>
                                        <p:tav tm="0">
                                          <p:val>
                                            <p:strVal val="1+#ppt_w/2"/>
                                          </p:val>
                                        </p:tav>
                                        <p:tav tm="100000">
                                          <p:val>
                                            <p:strVal val="#ppt_x"/>
                                          </p:val>
                                        </p:tav>
                                      </p:tavLst>
                                    </p:anim>
                                    <p:anim calcmode="lin" valueType="num">
                                      <p:cBhvr additive="base">
                                        <p:cTn id="8" dur="500" fill="hold"/>
                                        <p:tgtEl>
                                          <p:spTgt spid="19355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0" presetClass="entr" presetSubtype="0" dur="1000" fill="hold" grpId="0" nodeType="clickEffect">
                                  <p:stCondLst>
                                    <p:cond delay="0"/>
                                  </p:stCondLst>
                                  <p:childTnLst>
                                    <p:set>
                                      <p:cBhvr additive="base">
                                        <p:cTn id="12" dur="1" fill="hold">
                                          <p:stCondLst>
                                            <p:cond delay="0"/>
                                          </p:stCondLst>
                                        </p:cTn>
                                        <p:tgtEl>
                                          <p:spTgt spid="193557"/>
                                        </p:tgtEl>
                                        <p:attrNameLst>
                                          <p:attrName>style.visibility</p:attrName>
                                        </p:attrNameLst>
                                      </p:cBhvr>
                                      <p:to>
                                        <p:strVal val="visible"/>
                                      </p:to>
                                    </p:set>
                                    <p:animEffect transition="in" filter="fade">
                                      <p:cBhvr additive="base">
                                        <p:cTn id="13" dur="800" decel="100000"/>
                                        <p:tgtEl>
                                          <p:spTgt spid="193557"/>
                                        </p:tgtEl>
                                      </p:cBhvr>
                                    </p:animEffect>
                                    <p:anim calcmode="lin" valueType="num">
                                      <p:cBhvr additive="base">
                                        <p:cTn id="14" dur="800" decel="100000" fill="hold"/>
                                        <p:tgtEl>
                                          <p:spTgt spid="193557"/>
                                        </p:tgtEl>
                                        <p:attrNameLst>
                                          <p:attrName>style.rotation</p:attrName>
                                        </p:attrNameLst>
                                      </p:cBhvr>
                                      <p:tavLst>
                                        <p:tav tm="0">
                                          <p:val>
                                            <p:fltVal val="-90"/>
                                          </p:val>
                                        </p:tav>
                                        <p:tav tm="100000">
                                          <p:val>
                                            <p:fltVal val="0"/>
                                          </p:val>
                                        </p:tav>
                                      </p:tavLst>
                                    </p:anim>
                                    <p:anim calcmode="lin" valueType="num">
                                      <p:cBhvr additive="base">
                                        <p:cTn id="15" dur="800" decel="100000" fill="hold"/>
                                        <p:tgtEl>
                                          <p:spTgt spid="193557"/>
                                        </p:tgtEl>
                                        <p:attrNameLst>
                                          <p:attrName>ppt_x</p:attrName>
                                        </p:attrNameLst>
                                      </p:cBhvr>
                                      <p:tavLst>
                                        <p:tav tm="0">
                                          <p:val>
                                            <p:strVal val="#ppt_x+0.4"/>
                                          </p:val>
                                        </p:tav>
                                        <p:tav tm="100000">
                                          <p:val>
                                            <p:strVal val="#ppt_x-0.05"/>
                                          </p:val>
                                        </p:tav>
                                      </p:tavLst>
                                    </p:anim>
                                    <p:anim calcmode="lin" valueType="num">
                                      <p:cBhvr additive="base">
                                        <p:cTn id="16" dur="800" decel="100000" fill="hold"/>
                                        <p:tgtEl>
                                          <p:spTgt spid="193557"/>
                                        </p:tgtEl>
                                        <p:attrNameLst>
                                          <p:attrName>ppt_y</p:attrName>
                                        </p:attrNameLst>
                                      </p:cBhvr>
                                      <p:tavLst>
                                        <p:tav tm="0">
                                          <p:val>
                                            <p:strVal val="#ppt_y-0.4"/>
                                          </p:val>
                                        </p:tav>
                                        <p:tav tm="100000">
                                          <p:val>
                                            <p:strVal val="#ppt_y+0.1"/>
                                          </p:val>
                                        </p:tav>
                                      </p:tavLst>
                                    </p:anim>
                                    <p:anim calcmode="lin" valueType="num">
                                      <p:cBhvr additive="base">
                                        <p:cTn id="17" dur="200" accel="100000" fill="hold">
                                          <p:stCondLst>
                                            <p:cond delay="800"/>
                                          </p:stCondLst>
                                        </p:cTn>
                                        <p:tgtEl>
                                          <p:spTgt spid="193557"/>
                                        </p:tgtEl>
                                        <p:attrNameLst>
                                          <p:attrName>ppt_x</p:attrName>
                                        </p:attrNameLst>
                                      </p:cBhvr>
                                      <p:tavLst>
                                        <p:tav tm="0">
                                          <p:val>
                                            <p:strVal val="#ppt_x-0.05"/>
                                          </p:val>
                                        </p:tav>
                                        <p:tav tm="100000">
                                          <p:val>
                                            <p:strVal val="#ppt_x"/>
                                          </p:val>
                                        </p:tav>
                                      </p:tavLst>
                                    </p:anim>
                                    <p:anim calcmode="lin" valueType="num">
                                      <p:cBhvr additive="base">
                                        <p:cTn id="18" dur="200" accel="100000" fill="hold">
                                          <p:stCondLst>
                                            <p:cond delay="800"/>
                                          </p:stCondLst>
                                        </p:cTn>
                                        <p:tgtEl>
                                          <p:spTgt spid="193557"/>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5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0594"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rPr lang="zh-CN" altLang="en-US" sz="2700"/>
              <a:t>可以从以下</a:t>
            </a:r>
            <a:r>
              <a:rPr lang="en-US" altLang="zh-CN" sz="2700"/>
              <a:t>3</a:t>
            </a:r>
            <a:r>
              <a:rPr lang="zh-CN" altLang="en-US" sz="2700"/>
              <a:t>个方面来理解系统的概念 </a:t>
            </a:r>
            <a:endParaRPr lang="zh-CN" altLang="en-US" sz="2700"/>
          </a:p>
        </p:txBody>
      </p:sp>
      <p:sp>
        <p:nvSpPr>
          <p:cNvPr id="750595" name=""/>
          <p:cNvSpPr/>
          <p:nvPr>
            <p:ph type="body" idx="4294967295"/>
          </p:nvPr>
        </p:nvSpPr>
        <p:spPr>
          <a:xfrm>
            <a:off x="776288" y="960438"/>
            <a:ext cx="5584825" cy="3671888"/>
          </a:xfrm>
          <a:prstGeom prst="rect">
            <a:avLst/>
          </a:prstGeom>
          <a:solidFill>
            <a:srgbClr val="CCECFF"/>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en-US" altLang="zh-CN" sz="2800">
                <a:latin typeface="华文新魏" pitchFamily="2" charset="-122"/>
                <a:ea typeface="华文新魏" pitchFamily="2" charset="-122"/>
              </a:rPr>
              <a:t>(1) </a:t>
            </a:r>
            <a:r>
              <a:rPr lang="zh-CN" altLang="en-US" sz="2800">
                <a:latin typeface="华文新魏" pitchFamily="2" charset="-122"/>
                <a:ea typeface="华文新魏" pitchFamily="2" charset="-122"/>
              </a:rPr>
              <a:t>系统是由若干要素</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部分</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组成的。这些要素可能是一些个体、元件、零件，也可能其本身就是一个系统</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或称之为子系统</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，如运算器、控制器、存储器、输入</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输出设备组成了计算机的硬件系统，而硬件系统又是计算机系统的一个子系统。</a:t>
            </a:r>
            <a:endParaRPr lang="zh-CN" altLang="en-US" sz="2800">
              <a:latin typeface="华文新魏" pitchFamily="2" charset="-122"/>
              <a:ea typeface="华文新魏" pitchFamily="2" charset="-122"/>
            </a:endParaRPr>
          </a:p>
        </p:txBody>
      </p:sp>
      <p:sp>
        <p:nvSpPr>
          <p:cNvPr id="750596" name="TextBox 750595"/>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5298" name=""/>
          <p:cNvSpPr/>
          <p:nvPr>
            <p:ph type="title"/>
          </p:nvPr>
        </p:nvSpPr>
        <p:spPr>
          <a:xfrm>
            <a:off x="0" y="168275"/>
            <a:ext cx="6892925"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 系统有一定的功能</a:t>
            </a:r>
          </a:p>
        </p:txBody>
      </p:sp>
      <p:sp>
        <p:nvSpPr>
          <p:cNvPr id="695299" name=""/>
          <p:cNvSpPr/>
          <p:nvPr>
            <p:ph type="body" idx="4294967295"/>
          </p:nvPr>
        </p:nvSpPr>
        <p:spPr>
          <a:xfrm>
            <a:off x="415925" y="889000"/>
            <a:ext cx="6553200" cy="3959225"/>
          </a:xfrm>
          <a:prstGeom prst="rect">
            <a:avLst/>
          </a:prstGeom>
          <a:solidFill>
            <a:srgbClr val="CCECFF"/>
          </a:solidFill>
          <a:ln w="76200" cmpd="sng">
            <a:solidFill>
              <a:srgbClr val="00CC99"/>
            </a:solidFill>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lgn="just"/>
            <a:r>
              <a:rPr lang="zh-CN" altLang="en-US" sz="3200">
                <a:ea typeface="华文新魏" pitchFamily="2" charset="-122"/>
              </a:rPr>
              <a:t>系统要有一定的目的性。系统的功能是指系统与外部环境相互联系和相互作用中表现出来的性质、能力和功能。例如信息系统的功能是进行信息的收集、传递、储存、加工、维护和使用，辅助决策者进行决策，帮助企业实现目标。</a:t>
            </a:r>
            <a:endParaRPr lang="zh-CN" altLang="en-US" sz="3200">
              <a:ea typeface="华文新魏" pitchFamily="2" charset="-122"/>
            </a:endParaRPr>
          </a:p>
        </p:txBody>
      </p:sp>
      <p:sp>
        <p:nvSpPr>
          <p:cNvPr id="695300" name="TextBox 695299"/>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5842" name=""/>
          <p:cNvSpPr/>
          <p:nvPr>
            <p:ph type="title"/>
          </p:nvPr>
        </p:nvSpPr>
        <p:spPr>
          <a:xfrm>
            <a:off x="900112" y="201612"/>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rPr lang="en-US" altLang="zh-CN" sz="4400">
                <a:latin typeface="方正舒体" pitchFamily="2" charset="-122"/>
                <a:ea typeface="方正舒体" pitchFamily="2" charset="-122"/>
              </a:rPr>
              <a:t>2) </a:t>
            </a:r>
            <a:r>
              <a:rPr lang="zh-CN" altLang="en-US" sz="4400">
                <a:latin typeface="方正舒体" pitchFamily="2" charset="-122"/>
                <a:ea typeface="方正舒体" pitchFamily="2" charset="-122"/>
              </a:rPr>
              <a:t>系统的层次性</a:t>
            </a:r>
            <a:endParaRPr lang="zh-CN" altLang="en-US" sz="4400">
              <a:latin typeface="方正舒体" pitchFamily="2" charset="-122"/>
              <a:ea typeface="方正舒体" pitchFamily="2" charset="-122"/>
            </a:endParaRPr>
          </a:p>
        </p:txBody>
      </p:sp>
      <p:sp>
        <p:nvSpPr>
          <p:cNvPr id="675843" name=""/>
          <p:cNvSpPr/>
          <p:nvPr>
            <p:ph type="body" idx="4294967295"/>
          </p:nvPr>
        </p:nvSpPr>
        <p:spPr>
          <a:xfrm>
            <a:off x="447675" y="873125"/>
            <a:ext cx="6305550" cy="3759200"/>
          </a:xfrm>
          <a:prstGeom prst="rect">
            <a:avLst/>
          </a:prstGeom>
          <a:solidFill>
            <a:srgbClr val="FFFFFF"/>
          </a:solidFill>
          <a:ln w="76200" cmpd="sng">
            <a:solidFill>
              <a:srgbClr val="9966FF"/>
            </a:solidFill>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2800">
                <a:latin typeface="华文新魏" pitchFamily="2" charset="-122"/>
                <a:ea typeface="华文新魏" pitchFamily="2" charset="-122"/>
              </a:rPr>
              <a:t>系统的层次性是指系统的每个元素本身又可看做一个系统，姑且称它是系统的“子系统”。以国民经济系统为例，它的下面有许多子系统，如工业系统、农业系统、银行系统、商业系统、交通系统等，而交通系统又可分为民航系统、公路系统、铁路系统、水运系统。 </a:t>
            </a:r>
            <a:endParaRPr lang="zh-CN" altLang="en-US" sz="2800">
              <a:latin typeface="华文新魏" pitchFamily="2" charset="-122"/>
              <a:ea typeface="华文新魏" pitchFamily="2" charset="-122"/>
            </a:endParaRPr>
          </a:p>
        </p:txBody>
      </p:sp>
      <p:sp>
        <p:nvSpPr>
          <p:cNvPr id="675844" name="TextBox 675843"/>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082" name=""/>
          <p:cNvSpPr/>
          <p:nvPr>
            <p:ph type="title"/>
          </p:nvPr>
        </p:nvSpPr>
        <p:spPr>
          <a:xfrm>
            <a:off x="128588" y="168275"/>
            <a:ext cx="7040562" cy="614362"/>
          </a:xfrm>
          <a:prstGeom prst="rect">
            <a:avLst/>
          </a:prstGeom>
          <a:solidFill>
            <a:srgbClr val="FFFFFF"/>
          </a:solidFill>
          <a:ln>
            <a:miter lim="800000"/>
          </a:ln>
          <a:effectLst>
            <a:outerShdw dist="107763" dir="18900000" algn="ctr">
              <a:srgbClr val="808080">
                <a:alpha val="50000"/>
              </a:srgbClr>
            </a:outerShdw>
          </a:effectLst>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rPr lang="en-US" altLang="zh-CN" sz="4400">
                <a:latin typeface="方正舒体" pitchFamily="2" charset="-122"/>
                <a:ea typeface="方正舒体" pitchFamily="2" charset="-122"/>
              </a:rPr>
              <a:t>4) </a:t>
            </a:r>
            <a:r>
              <a:rPr lang="zh-CN" altLang="en-US" sz="4400">
                <a:latin typeface="方正舒体" pitchFamily="2" charset="-122"/>
                <a:ea typeface="方正舒体" pitchFamily="2" charset="-122"/>
              </a:rPr>
              <a:t>系统的目的性</a:t>
            </a:r>
            <a:endParaRPr lang="zh-CN" altLang="en-US" sz="4400">
              <a:latin typeface="方正舒体" pitchFamily="2" charset="-122"/>
              <a:ea typeface="方正舒体" pitchFamily="2" charset="-122"/>
            </a:endParaRPr>
          </a:p>
        </p:txBody>
      </p:sp>
      <p:sp>
        <p:nvSpPr>
          <p:cNvPr id="686083" name=""/>
          <p:cNvSpPr/>
          <p:nvPr>
            <p:ph type="body" idx="4294967295"/>
          </p:nvPr>
        </p:nvSpPr>
        <p:spPr>
          <a:xfrm>
            <a:off x="847725" y="889000"/>
            <a:ext cx="5297488" cy="4062412"/>
          </a:xfrm>
          <a:prstGeom prst="rect">
            <a:avLst/>
          </a:prstGeom>
          <a:solidFill>
            <a:srgbClr val="FFFFCC"/>
          </a:solidFill>
          <a:ln w="76200" cmpd="sng">
            <a:solidFill>
              <a:srgbClr val="FF0066"/>
            </a:solidFill>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3600">
                <a:ea typeface="华文新魏" pitchFamily="2" charset="-122"/>
              </a:rPr>
              <a:t>任何系统都是有目的的，例如教育系统是为了提高教学水平、提高人的素质。其目的是通过系统功能达到的，因此任何系统都具备某种功能。</a:t>
            </a:r>
            <a:endParaRPr lang="en-US" altLang="zh-CN" sz="3600">
              <a:ea typeface="华文新魏" pitchFamily="2" charset="-122"/>
            </a:endParaRPr>
          </a:p>
        </p:txBody>
      </p:sp>
      <p:sp>
        <p:nvSpPr>
          <p:cNvPr id="686084" name="TextBox 686083"/>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8130" name=""/>
          <p:cNvSpPr/>
          <p:nvPr>
            <p:ph type="title"/>
          </p:nvPr>
        </p:nvSpPr>
        <p:spPr>
          <a:xfrm>
            <a:off x="776288" y="106362"/>
            <a:ext cx="6116638" cy="782638"/>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3.1.2 信息系统的相关概念</a:t>
            </a:r>
          </a:p>
        </p:txBody>
      </p:sp>
      <p:sp>
        <p:nvSpPr>
          <p:cNvPr id="688131" name=""/>
          <p:cNvSpPr/>
          <p:nvPr>
            <p:ph type="body" idx="4294967295"/>
          </p:nvPr>
        </p:nvSpPr>
        <p:spPr>
          <a:xfrm>
            <a:off x="271462" y="960438"/>
            <a:ext cx="6408738" cy="4062412"/>
          </a:xfrm>
          <a:prstGeom prst="rect">
            <a:avLst/>
          </a:prstGeom>
          <a:solidFill>
            <a:srgbClr val="FFFFCC"/>
          </a:solidFill>
          <a:ln w="76200" cmpd="sng">
            <a:solidFill>
              <a:srgbClr val="00CC99"/>
            </a:solidFill>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lnSpc>
                <a:spcPct val="80000"/>
              </a:lnSpc>
            </a:pPr>
            <a:r>
              <a:rPr lang="zh-CN" altLang="en-US" sz="2800">
                <a:latin typeface="华文新魏" pitchFamily="2" charset="-122"/>
                <a:ea typeface="华文新魏" pitchFamily="2" charset="-122"/>
              </a:rPr>
              <a:t>信息系统是与信息加工、信息传递、信息存储以及信息利用等有关的系统 。</a:t>
            </a:r>
            <a:endParaRPr lang="zh-CN" altLang="en-US" sz="2800">
              <a:latin typeface="华文新魏" pitchFamily="2" charset="-122"/>
              <a:ea typeface="华文新魏" pitchFamily="2" charset="-122"/>
            </a:endParaRPr>
          </a:p>
          <a:p>
            <a:pPr lvl="0">
              <a:lnSpc>
                <a:spcPct val="80000"/>
              </a:lnSpc>
            </a:pPr>
            <a:r>
              <a:rPr lang="zh-CN" altLang="en-US" sz="2800">
                <a:latin typeface="华文新魏" pitchFamily="2" charset="-122"/>
                <a:ea typeface="华文新魏" pitchFamily="2" charset="-122"/>
              </a:rPr>
              <a:t>信息系统是一个非常广泛的概念，其中信息的载体是数据，而数据的具体形式各种各样，如数字、文字、图像、声音等都是数据的形式。</a:t>
            </a:r>
            <a:endParaRPr lang="zh-CN" altLang="en-US" sz="2800">
              <a:latin typeface="华文新魏" pitchFamily="2" charset="-122"/>
              <a:ea typeface="华文新魏" pitchFamily="2" charset="-122"/>
            </a:endParaRPr>
          </a:p>
          <a:p>
            <a:pPr lvl="0">
              <a:lnSpc>
                <a:spcPct val="80000"/>
              </a:lnSpc>
            </a:pPr>
            <a:r>
              <a:rPr lang="zh-CN" altLang="en-US" sz="2800">
                <a:latin typeface="华文新魏" pitchFamily="2" charset="-122"/>
                <a:ea typeface="华文新魏" pitchFamily="2" charset="-122"/>
              </a:rPr>
              <a:t>从哲学的角度来看，信息是世界一切事物状态、属性和变化的反映 。  </a:t>
            </a:r>
            <a:endParaRPr lang="zh-CN" altLang="en-US" sz="2800">
              <a:latin typeface="华文新魏" pitchFamily="2" charset="-122"/>
              <a:ea typeface="华文新魏" pitchFamily="2" charset="-122"/>
            </a:endParaRPr>
          </a:p>
        </p:txBody>
      </p:sp>
      <p:sp>
        <p:nvSpPr>
          <p:cNvPr id="688132" name="TextBox 688131"/>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5714"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图3.1  信息系统的层次结构</a:t>
            </a:r>
          </a:p>
        </p:txBody>
      </p:sp>
      <p:pic>
        <p:nvPicPr>
          <p:cNvPr id="755716" name=""/>
          <p:cNvPicPr/>
          <p:nvPr>
            <p:ph type="body" idx="4294967295"/>
          </p:nvPr>
        </p:nvPicPr>
        <p:blipFill>
          <a:blip r:embed="rId2"/>
          <a:stretch>
            <a:fillRect/>
          </a:stretch>
        </p:blipFill>
        <p:spPr>
          <a:xfrm>
            <a:off x="0" y="744538"/>
            <a:ext cx="7169150" cy="4632325"/>
          </a:xfrm>
          <a:prstGeom prst="rect">
            <a:avLst/>
          </a:prstGeom>
          <a:solidFill>
            <a:schemeClr val="bg1"/>
          </a:solidFill>
          <a:ln>
            <a:noFill/>
            <a:miter lim="800000"/>
          </a:ln>
        </p:spPr>
      </p:pic>
      <p:sp>
        <p:nvSpPr>
          <p:cNvPr id="755717" name="TextBox 755716"/>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62" name=""/>
          <p:cNvSpPr/>
          <p:nvPr>
            <p:ph type="title"/>
          </p:nvPr>
        </p:nvSpPr>
        <p:spPr>
          <a:xfrm>
            <a:off x="704850" y="168275"/>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rPr lang="en-US" altLang="zh-CN" sz="4400">
                <a:latin typeface="方正舒体" pitchFamily="2" charset="-122"/>
                <a:ea typeface="方正舒体" pitchFamily="2" charset="-122"/>
              </a:rPr>
              <a:t>1</a:t>
            </a:r>
            <a:r>
              <a:rPr lang="zh-CN" altLang="en-US" sz="4400">
                <a:latin typeface="方正舒体" pitchFamily="2" charset="-122"/>
                <a:ea typeface="方正舒体" pitchFamily="2" charset="-122"/>
              </a:rPr>
              <a:t>．信息系统的功能</a:t>
            </a:r>
            <a:endParaRPr lang="zh-CN" altLang="en-US" sz="4400">
              <a:latin typeface="方正舒体" pitchFamily="2" charset="-122"/>
              <a:ea typeface="方正舒体" pitchFamily="2" charset="-122"/>
            </a:endParaRPr>
          </a:p>
        </p:txBody>
      </p:sp>
      <p:sp>
        <p:nvSpPr>
          <p:cNvPr id="757763" name=""/>
          <p:cNvSpPr/>
          <p:nvPr>
            <p:ph type="body" idx="4294967295"/>
          </p:nvPr>
        </p:nvSpPr>
        <p:spPr>
          <a:xfrm>
            <a:off x="1352550" y="889000"/>
            <a:ext cx="4721225" cy="3471862"/>
          </a:xfrm>
          <a:prstGeom prst="rect">
            <a:avLst/>
          </a:prstGeom>
          <a:solidFill>
            <a:srgbClr val="CCECFF"/>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en-US" altLang="zh-CN" sz="3200">
                <a:latin typeface="华文新魏" pitchFamily="2" charset="-122"/>
                <a:ea typeface="华文新魏" pitchFamily="2" charset="-122"/>
              </a:rPr>
              <a:t>1) </a:t>
            </a:r>
            <a:r>
              <a:rPr lang="zh-CN" altLang="en-US" sz="3200">
                <a:latin typeface="华文新魏" pitchFamily="2" charset="-122"/>
                <a:ea typeface="华文新魏" pitchFamily="2" charset="-122"/>
              </a:rPr>
              <a:t>数据的收集和输入</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2) </a:t>
            </a:r>
            <a:r>
              <a:rPr lang="zh-CN" altLang="en-US" sz="3200">
                <a:latin typeface="华文新魏" pitchFamily="2" charset="-122"/>
                <a:ea typeface="华文新魏" pitchFamily="2" charset="-122"/>
              </a:rPr>
              <a:t>数据的加工处理</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3) </a:t>
            </a:r>
            <a:r>
              <a:rPr lang="zh-CN" altLang="en-US" sz="3200">
                <a:latin typeface="华文新魏" pitchFamily="2" charset="-122"/>
                <a:ea typeface="华文新魏" pitchFamily="2" charset="-122"/>
              </a:rPr>
              <a:t>数据的存储功能</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4) </a:t>
            </a:r>
            <a:r>
              <a:rPr lang="zh-CN" altLang="en-US" sz="3200">
                <a:latin typeface="华文新魏" pitchFamily="2" charset="-122"/>
                <a:ea typeface="华文新魏" pitchFamily="2" charset="-122"/>
              </a:rPr>
              <a:t>数据的传输功能</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5) </a:t>
            </a:r>
            <a:r>
              <a:rPr lang="zh-CN" altLang="en-US" sz="3200">
                <a:latin typeface="华文新魏" pitchFamily="2" charset="-122"/>
                <a:ea typeface="华文新魏" pitchFamily="2" charset="-122"/>
              </a:rPr>
              <a:t>信息的输出功能</a:t>
            </a:r>
            <a:endParaRPr lang="zh-CN" altLang="en-US" sz="3200">
              <a:latin typeface="华文新魏" pitchFamily="2" charset="-122"/>
              <a:ea typeface="华文新魏" pitchFamily="2" charset="-122"/>
            </a:endParaRPr>
          </a:p>
        </p:txBody>
      </p:sp>
      <p:sp>
        <p:nvSpPr>
          <p:cNvPr id="757764" name="TextBox 757763"/>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9810"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3.1.3 物流信息系统的相关概念</a:t>
            </a:r>
          </a:p>
        </p:txBody>
      </p:sp>
      <p:sp>
        <p:nvSpPr>
          <p:cNvPr id="759811" name=""/>
          <p:cNvSpPr/>
          <p:nvPr>
            <p:ph type="body" idx="4294967295"/>
          </p:nvPr>
        </p:nvSpPr>
        <p:spPr>
          <a:xfrm>
            <a:off x="992188" y="889000"/>
            <a:ext cx="4721225" cy="4062412"/>
          </a:xfrm>
          <a:prstGeom prst="rect">
            <a:avLst/>
          </a:prstGeom>
          <a:solidFill>
            <a:srgbClr val="CCECFF"/>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3200">
                <a:ea typeface="华文新魏" pitchFamily="2" charset="-122"/>
              </a:rPr>
              <a:t>物流系统是指在一定的时间和空间里，由所需输送的物料、输送工具、仓储设备、人员以及通信联系等若干相互制约的动态要素构成的，具有特定功能的有机整体。</a:t>
            </a:r>
            <a:endParaRPr lang="zh-CN" altLang="en-US" sz="3200">
              <a:ea typeface="华文新魏" pitchFamily="2" charset="-122"/>
            </a:endParaRPr>
          </a:p>
        </p:txBody>
      </p:sp>
      <p:sp>
        <p:nvSpPr>
          <p:cNvPr id="759812" name="TextBox 759811"/>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2882"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3.2 物流信息系统的特点</a:t>
            </a:r>
          </a:p>
        </p:txBody>
      </p:sp>
      <p:sp>
        <p:nvSpPr>
          <p:cNvPr id="762883" name=""/>
          <p:cNvSpPr/>
          <p:nvPr>
            <p:ph type="body" idx="4294967295"/>
          </p:nvPr>
        </p:nvSpPr>
        <p:spPr>
          <a:xfrm>
            <a:off x="447675" y="873125"/>
            <a:ext cx="6302375" cy="3903662"/>
          </a:xfrm>
          <a:prstGeom prst="rect">
            <a:avLst/>
          </a:prstGeom>
          <a:solidFill>
            <a:srgbClr val="CCECFF"/>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en-US" altLang="zh-CN" sz="2100"/>
              <a:t>3.2.1  </a:t>
            </a:r>
            <a:r>
              <a:rPr lang="zh-CN" altLang="en-US" sz="2100"/>
              <a:t>物流信息系统的标准</a:t>
            </a:r>
            <a:endParaRPr lang="zh-CN" altLang="en-US" sz="2100"/>
          </a:p>
          <a:p>
            <a:pPr lvl="0"/>
            <a:r>
              <a:rPr lang="zh-CN" altLang="en-US" sz="2400">
                <a:ea typeface="华文新魏" pitchFamily="2" charset="-122"/>
              </a:rPr>
              <a:t>物流管理的一个重要目标就是降低成本，而物流的跨度比较大，涉及的关系方比较多，信息含量比较大，这就要求物流信息系统在开发过程中遵循以下标准：</a:t>
            </a:r>
            <a:endParaRPr lang="zh-CN" altLang="en-US" sz="2400">
              <a:ea typeface="华文新魏" pitchFamily="2" charset="-122"/>
            </a:endParaRPr>
          </a:p>
          <a:p>
            <a:pPr lvl="0">
              <a:buNone/>
            </a:pPr>
            <a:r>
              <a:rPr lang="en-US" altLang="zh-CN" sz="2100"/>
              <a:t>   1</a:t>
            </a:r>
            <a:r>
              <a:rPr lang="zh-CN" altLang="en-US" sz="2100"/>
              <a:t>．可得性                     </a:t>
            </a:r>
            <a:r>
              <a:rPr lang="en-US" altLang="zh-CN" sz="2100"/>
              <a:t>5</a:t>
            </a:r>
            <a:r>
              <a:rPr lang="zh-CN" altLang="en-US" sz="2100"/>
              <a:t>．灵活性</a:t>
            </a:r>
            <a:endParaRPr lang="zh-CN" altLang="en-US" sz="2100"/>
          </a:p>
          <a:p>
            <a:pPr lvl="0">
              <a:buNone/>
            </a:pPr>
            <a:r>
              <a:rPr lang="en-US" altLang="zh-CN" sz="2100"/>
              <a:t>   2</a:t>
            </a:r>
            <a:r>
              <a:rPr lang="zh-CN" altLang="en-US" sz="2100"/>
              <a:t>．准确性                     </a:t>
            </a:r>
            <a:r>
              <a:rPr lang="en-US" altLang="zh-CN" sz="2100"/>
              <a:t>6</a:t>
            </a:r>
            <a:r>
              <a:rPr lang="zh-CN" altLang="en-US" sz="2100"/>
              <a:t>．适当的形式化</a:t>
            </a:r>
            <a:endParaRPr lang="zh-CN" altLang="en-US" sz="2100"/>
          </a:p>
          <a:p>
            <a:pPr lvl="0">
              <a:buNone/>
            </a:pPr>
            <a:r>
              <a:rPr lang="en-US" altLang="zh-CN" sz="2100"/>
              <a:t>   3</a:t>
            </a:r>
            <a:r>
              <a:rPr lang="zh-CN" altLang="en-US" sz="2100"/>
              <a:t>．及时性</a:t>
            </a:r>
            <a:endParaRPr lang="zh-CN" altLang="en-US" sz="2100"/>
          </a:p>
          <a:p>
            <a:pPr lvl="0">
              <a:buNone/>
            </a:pPr>
            <a:r>
              <a:rPr lang="en-US" altLang="zh-CN" sz="2100"/>
              <a:t>   4</a:t>
            </a:r>
            <a:r>
              <a:rPr lang="zh-CN" altLang="en-US" sz="2100"/>
              <a:t>．以异常情况为基础的物流信息系统</a:t>
            </a:r>
            <a:endParaRPr lang="zh-CN" altLang="en-US" sz="2100"/>
          </a:p>
        </p:txBody>
      </p:sp>
      <p:sp>
        <p:nvSpPr>
          <p:cNvPr id="762884" name="TextBox 762883"/>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4930"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3.3  物流信息系统的组成</a:t>
            </a:r>
          </a:p>
        </p:txBody>
      </p:sp>
      <p:sp>
        <p:nvSpPr>
          <p:cNvPr id="764931" name=""/>
          <p:cNvSpPr/>
          <p:nvPr>
            <p:ph type="body" idx="4294967295"/>
          </p:nvPr>
        </p:nvSpPr>
        <p:spPr>
          <a:xfrm>
            <a:off x="447675" y="873125"/>
            <a:ext cx="6232525" cy="3543300"/>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en-US" altLang="zh-CN" sz="3200">
                <a:latin typeface="华文新魏" pitchFamily="2" charset="-122"/>
                <a:ea typeface="华文新魏" pitchFamily="2" charset="-122"/>
              </a:rPr>
              <a:t>3.3.1  </a:t>
            </a:r>
            <a:r>
              <a:rPr lang="zh-CN" altLang="en-US" sz="3200">
                <a:latin typeface="华文新魏" pitchFamily="2" charset="-122"/>
                <a:ea typeface="华文新魏" pitchFamily="2" charset="-122"/>
              </a:rPr>
              <a:t>物流信息系统的组成要素</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(1) </a:t>
            </a:r>
            <a:r>
              <a:rPr lang="zh-CN" altLang="en-US" sz="3200">
                <a:latin typeface="华文新魏" pitchFamily="2" charset="-122"/>
                <a:ea typeface="华文新魏" pitchFamily="2" charset="-122"/>
              </a:rPr>
              <a:t>硬件</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(2) </a:t>
            </a:r>
            <a:r>
              <a:rPr lang="zh-CN" altLang="en-US" sz="3200">
                <a:latin typeface="华文新魏" pitchFamily="2" charset="-122"/>
                <a:ea typeface="华文新魏" pitchFamily="2" charset="-122"/>
              </a:rPr>
              <a:t>软件</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(3) </a:t>
            </a:r>
            <a:r>
              <a:rPr lang="zh-CN" altLang="en-US" sz="3200">
                <a:latin typeface="华文新魏" pitchFamily="2" charset="-122"/>
                <a:ea typeface="华文新魏" pitchFamily="2" charset="-122"/>
              </a:rPr>
              <a:t>数据库和数据仓库 </a:t>
            </a:r>
            <a:endParaRPr lang="zh-CN" altLang="en-US" sz="3200">
              <a:latin typeface="华文新魏" pitchFamily="2" charset="-122"/>
              <a:ea typeface="华文新魏" pitchFamily="2" charset="-122"/>
            </a:endParaRPr>
          </a:p>
          <a:p>
            <a:pPr lvl="0"/>
            <a:r>
              <a:rPr lang="en-US" altLang="zh-CN" sz="3200">
                <a:latin typeface="华文新魏" pitchFamily="2" charset="-122"/>
                <a:ea typeface="华文新魏" pitchFamily="2" charset="-122"/>
              </a:rPr>
              <a:t>(4) </a:t>
            </a:r>
            <a:r>
              <a:rPr lang="zh-CN" altLang="en-US" sz="3200">
                <a:latin typeface="华文新魏" pitchFamily="2" charset="-122"/>
                <a:ea typeface="华文新魏" pitchFamily="2" charset="-122"/>
              </a:rPr>
              <a:t>人员   </a:t>
            </a:r>
            <a:endParaRPr lang="zh-CN" altLang="en-US" sz="3200">
              <a:latin typeface="华文新魏" pitchFamily="2" charset="-122"/>
              <a:ea typeface="华文新魏" pitchFamily="2" charset="-122"/>
            </a:endParaRPr>
          </a:p>
        </p:txBody>
      </p:sp>
      <p:sp>
        <p:nvSpPr>
          <p:cNvPr id="764932" name="TextBox 764931"/>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6978"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2．库存管理子系统</a:t>
            </a:r>
          </a:p>
        </p:txBody>
      </p:sp>
      <p:sp>
        <p:nvSpPr>
          <p:cNvPr id="766979" name=""/>
          <p:cNvSpPr/>
          <p:nvPr>
            <p:ph type="body" idx="4294967295"/>
          </p:nvPr>
        </p:nvSpPr>
        <p:spPr>
          <a:xfrm>
            <a:off x="447675" y="873125"/>
            <a:ext cx="6302375" cy="2247900"/>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a:t>库存管理包含两个方面的含义：</a:t>
            </a:r>
            <a:endParaRPr lang="zh-CN" altLang="en-US"/>
          </a:p>
          <a:p>
            <a:pPr lvl="0"/>
            <a:r>
              <a:rPr lang="zh-CN" altLang="en-US"/>
              <a:t>一是正确把握库存数量的“库存管理”；</a:t>
            </a:r>
            <a:endParaRPr lang="zh-CN" altLang="en-US"/>
          </a:p>
          <a:p>
            <a:pPr lvl="0"/>
            <a:r>
              <a:rPr lang="zh-CN" altLang="en-US"/>
              <a:t>二是按照正确的数量补充库存的“库存控</a:t>
            </a:r>
            <a:endParaRPr lang="zh-CN" altLang="en-US"/>
          </a:p>
          <a:p>
            <a:pPr lvl="0">
              <a:buNone/>
            </a:pPr>
            <a:r>
              <a:rPr lang="zh-CN" altLang="en-US"/>
              <a:t>                            制”，这也称为补充订货。</a:t>
            </a:r>
            <a:endParaRPr lang="zh-CN" altLang="en-US"/>
          </a:p>
        </p:txBody>
      </p:sp>
      <p:sp>
        <p:nvSpPr>
          <p:cNvPr id="766980" name="TextBox 766979"/>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9026"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4．配送管理子系统</a:t>
            </a:r>
          </a:p>
        </p:txBody>
      </p:sp>
      <p:sp>
        <p:nvSpPr>
          <p:cNvPr id="769027" name=""/>
          <p:cNvSpPr/>
          <p:nvPr>
            <p:ph type="body" idx="4294967295"/>
          </p:nvPr>
        </p:nvSpPr>
        <p:spPr>
          <a:xfrm>
            <a:off x="1352550" y="889000"/>
            <a:ext cx="4824412" cy="4103688"/>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en-US" altLang="zh-CN" sz="2100"/>
              <a:t>1) </a:t>
            </a:r>
            <a:r>
              <a:rPr lang="zh-CN" altLang="en-US" sz="2100"/>
              <a:t>进行业务管理 </a:t>
            </a:r>
            <a:endParaRPr lang="zh-CN" altLang="en-US" sz="2100"/>
          </a:p>
          <a:p>
            <a:pPr lvl="0"/>
            <a:r>
              <a:rPr lang="en-US" altLang="zh-CN" sz="2100"/>
              <a:t>2) </a:t>
            </a:r>
            <a:r>
              <a:rPr lang="zh-CN" altLang="en-US" sz="2100"/>
              <a:t>进行统计查询 </a:t>
            </a:r>
            <a:endParaRPr lang="zh-CN" altLang="en-US" sz="2100"/>
          </a:p>
          <a:p>
            <a:pPr lvl="0"/>
            <a:r>
              <a:rPr lang="en-US" altLang="zh-CN" sz="2100"/>
              <a:t>3) </a:t>
            </a:r>
            <a:r>
              <a:rPr lang="zh-CN" altLang="en-US" sz="2100"/>
              <a:t>进行库存盘点 </a:t>
            </a:r>
            <a:endParaRPr lang="zh-CN" altLang="en-US" sz="2100"/>
          </a:p>
          <a:p>
            <a:pPr lvl="0"/>
            <a:r>
              <a:rPr lang="en-US" altLang="zh-CN" sz="2100"/>
              <a:t>4) </a:t>
            </a:r>
            <a:r>
              <a:rPr lang="zh-CN" altLang="en-US" sz="2100"/>
              <a:t>进行库存分析 </a:t>
            </a:r>
            <a:endParaRPr lang="zh-CN" altLang="en-US" sz="2100"/>
          </a:p>
          <a:p>
            <a:pPr lvl="0"/>
            <a:r>
              <a:rPr lang="en-US" altLang="zh-CN" sz="2100"/>
              <a:t>5) </a:t>
            </a:r>
            <a:r>
              <a:rPr lang="zh-CN" altLang="en-US" sz="2100"/>
              <a:t>进行库存管理</a:t>
            </a:r>
            <a:endParaRPr lang="zh-CN" altLang="en-US" sz="2100"/>
          </a:p>
          <a:p>
            <a:pPr lvl="0"/>
            <a:r>
              <a:rPr lang="en-US" altLang="zh-CN" sz="2100"/>
              <a:t>6) </a:t>
            </a:r>
            <a:r>
              <a:rPr lang="zh-CN" altLang="en-US" sz="2100"/>
              <a:t>进行库存货物保质期报警</a:t>
            </a:r>
            <a:endParaRPr lang="zh-CN" altLang="en-US" sz="2100"/>
          </a:p>
          <a:p>
            <a:pPr lvl="0"/>
            <a:r>
              <a:rPr lang="en-US" altLang="zh-CN" sz="2100"/>
              <a:t>7) </a:t>
            </a:r>
            <a:r>
              <a:rPr lang="zh-CN" altLang="en-US" sz="2100"/>
              <a:t>进行货位调整 </a:t>
            </a:r>
            <a:endParaRPr lang="zh-CN" altLang="en-US" sz="2100"/>
          </a:p>
          <a:p>
            <a:pPr lvl="0"/>
            <a:r>
              <a:rPr lang="en-US" altLang="zh-CN" sz="2100"/>
              <a:t>8) </a:t>
            </a:r>
            <a:r>
              <a:rPr lang="zh-CN" altLang="en-US" sz="2100"/>
              <a:t>进行账目管理</a:t>
            </a:r>
            <a:endParaRPr lang="zh-CN" altLang="en-US" sz="2100"/>
          </a:p>
          <a:p>
            <a:pPr lvl="0"/>
            <a:r>
              <a:rPr lang="en-US" altLang="zh-CN" sz="2100"/>
              <a:t>9) </a:t>
            </a:r>
            <a:r>
              <a:rPr lang="zh-CN" altLang="en-US" sz="2100"/>
              <a:t>进行条码打印 </a:t>
            </a:r>
            <a:endParaRPr lang="zh-CN" altLang="en-US" sz="2100"/>
          </a:p>
        </p:txBody>
      </p:sp>
      <p:sp>
        <p:nvSpPr>
          <p:cNvPr id="769028" name="TextBox 769027"/>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1074"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6．货物追踪子系统</a:t>
            </a:r>
          </a:p>
        </p:txBody>
      </p:sp>
      <p:sp>
        <p:nvSpPr>
          <p:cNvPr id="771075" name=""/>
          <p:cNvSpPr/>
          <p:nvPr>
            <p:ph type="body" idx="4294967295"/>
          </p:nvPr>
        </p:nvSpPr>
        <p:spPr>
          <a:xfrm>
            <a:off x="1063625" y="889000"/>
            <a:ext cx="5513388" cy="3398838"/>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3600">
                <a:ea typeface="华文新魏" pitchFamily="2" charset="-122"/>
              </a:rPr>
              <a:t>货物追踪子系统是指在货物流动的范围内，可以对货物的状态进行实时把握的信息系统。物流业的货物追踪子系统的对象主要是零担货物。</a:t>
            </a:r>
            <a:endParaRPr lang="zh-CN" altLang="en-US" sz="3600">
              <a:ea typeface="华文新魏" pitchFamily="2" charset="-122"/>
            </a:endParaRPr>
          </a:p>
        </p:txBody>
      </p:sp>
      <p:sp>
        <p:nvSpPr>
          <p:cNvPr id="771076" name="TextBox 771075"/>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3122"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应遵循以下原则</a:t>
            </a:r>
          </a:p>
        </p:txBody>
      </p:sp>
      <p:sp>
        <p:nvSpPr>
          <p:cNvPr id="773123" name=""/>
          <p:cNvSpPr/>
          <p:nvPr>
            <p:ph type="body" idx="4294967295"/>
          </p:nvPr>
        </p:nvSpPr>
        <p:spPr>
          <a:xfrm>
            <a:off x="0" y="744538"/>
            <a:ext cx="7169150" cy="4824412"/>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lnSpc>
                <a:spcPct val="80000"/>
              </a:lnSpc>
            </a:pPr>
            <a:r>
              <a:rPr lang="zh-CN" altLang="en-US" sz="2400">
                <a:latin typeface="华文新魏" pitchFamily="2" charset="-122"/>
                <a:ea typeface="华文新魏" pitchFamily="2" charset="-122"/>
              </a:rPr>
              <a:t>在物流信息系统体系结构设计中，应遵循以下原则</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(1) </a:t>
            </a:r>
            <a:r>
              <a:rPr lang="zh-CN" altLang="en-US" sz="2400">
                <a:latin typeface="华文新魏" pitchFamily="2" charset="-122"/>
                <a:ea typeface="华文新魏" pitchFamily="2" charset="-122"/>
              </a:rPr>
              <a:t>具有开放性、模块化及适应性等特点。</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(2) </a:t>
            </a:r>
            <a:r>
              <a:rPr lang="zh-CN" altLang="en-US" sz="2400">
                <a:latin typeface="华文新魏" pitchFamily="2" charset="-122"/>
                <a:ea typeface="华文新魏" pitchFamily="2" charset="-122"/>
              </a:rPr>
              <a:t>满足各系统间的数据交换，数据交换的方法必</a:t>
            </a:r>
            <a:endParaRPr lang="zh-CN" altLang="en-US" sz="2400">
              <a:latin typeface="华文新魏" pitchFamily="2" charset="-122"/>
              <a:ea typeface="华文新魏" pitchFamily="2" charset="-122"/>
            </a:endParaRPr>
          </a:p>
          <a:p>
            <a:pPr lvl="0">
              <a:lnSpc>
                <a:spcPct val="80000"/>
              </a:lnSpc>
              <a:buNone/>
            </a:pPr>
            <a:r>
              <a:rPr lang="zh-CN" altLang="en-US" sz="2400">
                <a:latin typeface="华文新魏" pitchFamily="2" charset="-122"/>
                <a:ea typeface="华文新魏" pitchFamily="2" charset="-122"/>
              </a:rPr>
              <a:t>         须确保数据的完整性及安全性。</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(3) </a:t>
            </a:r>
            <a:r>
              <a:rPr lang="zh-CN" altLang="en-US" sz="2400">
                <a:latin typeface="华文新魏" pitchFamily="2" charset="-122"/>
                <a:ea typeface="华文新魏" pitchFamily="2" charset="-122"/>
              </a:rPr>
              <a:t>数据交换只需通过通用的数据定义、信息格式</a:t>
            </a:r>
            <a:endParaRPr lang="zh-CN" altLang="en-US" sz="2400">
              <a:latin typeface="华文新魏" pitchFamily="2" charset="-122"/>
              <a:ea typeface="华文新魏" pitchFamily="2" charset="-122"/>
            </a:endParaRPr>
          </a:p>
          <a:p>
            <a:pPr lvl="0">
              <a:lnSpc>
                <a:spcPct val="80000"/>
              </a:lnSpc>
              <a:buNone/>
            </a:pPr>
            <a:r>
              <a:rPr lang="zh-CN" altLang="en-US" sz="2400">
                <a:latin typeface="华文新魏" pitchFamily="2" charset="-122"/>
                <a:ea typeface="华文新魏" pitchFamily="2" charset="-122"/>
              </a:rPr>
              <a:t>         及通信协议来完成。这样可以确保不同部门各</a:t>
            </a:r>
            <a:endParaRPr lang="zh-CN" altLang="en-US" sz="2400">
              <a:latin typeface="华文新魏" pitchFamily="2" charset="-122"/>
              <a:ea typeface="华文新魏" pitchFamily="2" charset="-122"/>
            </a:endParaRPr>
          </a:p>
          <a:p>
            <a:pPr lvl="0">
              <a:lnSpc>
                <a:spcPct val="80000"/>
              </a:lnSpc>
              <a:buNone/>
            </a:pPr>
            <a:r>
              <a:rPr lang="zh-CN" altLang="en-US" sz="2400">
                <a:latin typeface="华文新魏" pitchFamily="2" charset="-122"/>
                <a:ea typeface="华文新魏" pitchFamily="2" charset="-122"/>
              </a:rPr>
              <a:t>         自独立开发的系统具有互操作性。</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(4) </a:t>
            </a:r>
            <a:r>
              <a:rPr lang="zh-CN" altLang="en-US" sz="2400">
                <a:latin typeface="华文新魏" pitchFamily="2" charset="-122"/>
                <a:ea typeface="华文新魏" pitchFamily="2" charset="-122"/>
              </a:rPr>
              <a:t>具有与现有系统及较新通信技术兼容的特点。</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(5) </a:t>
            </a:r>
            <a:r>
              <a:rPr lang="zh-CN" altLang="en-US" sz="2400">
                <a:latin typeface="华文新魏" pitchFamily="2" charset="-122"/>
                <a:ea typeface="华文新魏" pitchFamily="2" charset="-122"/>
              </a:rPr>
              <a:t>尽可能兼容已有的技术及已开发的系统。</a:t>
            </a:r>
            <a:endParaRPr lang="zh-CN" altLang="en-US" sz="2400">
              <a:latin typeface="华文新魏" pitchFamily="2" charset="-122"/>
              <a:ea typeface="华文新魏" pitchFamily="2" charset="-122"/>
            </a:endParaRPr>
          </a:p>
          <a:p>
            <a:pPr lvl="0">
              <a:lnSpc>
                <a:spcPct val="80000"/>
              </a:lnSpc>
            </a:pPr>
            <a:r>
              <a:rPr lang="en-US" altLang="zh-CN" sz="2400">
                <a:latin typeface="华文新魏" pitchFamily="2" charset="-122"/>
                <a:ea typeface="华文新魏" pitchFamily="2" charset="-122"/>
              </a:rPr>
              <a:t>(6) </a:t>
            </a:r>
            <a:r>
              <a:rPr lang="zh-CN" altLang="en-US" sz="2400">
                <a:latin typeface="华文新魏" pitchFamily="2" charset="-122"/>
                <a:ea typeface="华文新魏" pitchFamily="2" charset="-122"/>
              </a:rPr>
              <a:t>在物流信息技术上，让企业在竞争的市场中具</a:t>
            </a:r>
            <a:endParaRPr lang="zh-CN" altLang="en-US" sz="2400">
              <a:latin typeface="华文新魏" pitchFamily="2" charset="-122"/>
              <a:ea typeface="华文新魏" pitchFamily="2" charset="-122"/>
            </a:endParaRPr>
          </a:p>
          <a:p>
            <a:pPr lvl="0">
              <a:lnSpc>
                <a:spcPct val="80000"/>
              </a:lnSpc>
              <a:buNone/>
            </a:pPr>
            <a:r>
              <a:rPr lang="zh-CN" altLang="en-US" sz="2400">
                <a:latin typeface="华文新魏" pitchFamily="2" charset="-122"/>
                <a:ea typeface="华文新魏" pitchFamily="2" charset="-122"/>
              </a:rPr>
              <a:t>         有广泛的选择。</a:t>
            </a:r>
            <a:endParaRPr lang="zh-CN" altLang="en-US" sz="2400">
              <a:latin typeface="华文新魏" pitchFamily="2" charset="-122"/>
              <a:ea typeface="华文新魏" pitchFamily="2" charset="-122"/>
            </a:endParaRPr>
          </a:p>
        </p:txBody>
      </p:sp>
      <p:sp>
        <p:nvSpPr>
          <p:cNvPr id="773124" name="TextBox 773123"/>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5170"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3.4.2  层次结构</a:t>
            </a:r>
          </a:p>
        </p:txBody>
      </p:sp>
      <p:sp>
        <p:nvSpPr>
          <p:cNvPr id="775171" name=""/>
          <p:cNvSpPr/>
          <p:nvPr>
            <p:ph type="body" idx="4294967295"/>
          </p:nvPr>
        </p:nvSpPr>
        <p:spPr>
          <a:xfrm>
            <a:off x="1281112" y="889000"/>
            <a:ext cx="4505325" cy="3240088"/>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3200">
                <a:latin typeface="华文新魏" pitchFamily="2" charset="-122"/>
                <a:ea typeface="华文新魏" pitchFamily="2" charset="-122"/>
              </a:rPr>
              <a:t>在物流信息系统的实际应用中，根据信息处理的内容及决策的层次一般把管理活动分为</a:t>
            </a:r>
            <a:r>
              <a:rPr lang="en-US" altLang="zh-CN" sz="3200">
                <a:latin typeface="华文新魏" pitchFamily="2" charset="-122"/>
                <a:ea typeface="华文新魏" pitchFamily="2" charset="-122"/>
              </a:rPr>
              <a:t>3</a:t>
            </a:r>
            <a:r>
              <a:rPr lang="zh-CN" altLang="en-US" sz="3200">
                <a:latin typeface="华文新魏" pitchFamily="2" charset="-122"/>
                <a:ea typeface="华文新魏" pitchFamily="2" charset="-122"/>
              </a:rPr>
              <a:t>个不同的层次：战略层、管理层和操作层。 </a:t>
            </a:r>
            <a:endParaRPr lang="zh-CN" altLang="en-US" sz="3200">
              <a:latin typeface="华文新魏" pitchFamily="2" charset="-122"/>
              <a:ea typeface="华文新魏" pitchFamily="2" charset="-122"/>
            </a:endParaRPr>
          </a:p>
        </p:txBody>
      </p:sp>
      <p:sp>
        <p:nvSpPr>
          <p:cNvPr id="775172" name="TextBox 775171"/>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7218"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2．管理层</a:t>
            </a:r>
          </a:p>
        </p:txBody>
      </p:sp>
      <p:sp>
        <p:nvSpPr>
          <p:cNvPr id="777219" name=""/>
          <p:cNvSpPr/>
          <p:nvPr>
            <p:ph type="body" idx="4294967295"/>
          </p:nvPr>
        </p:nvSpPr>
        <p:spPr>
          <a:xfrm>
            <a:off x="1136650" y="889000"/>
            <a:ext cx="4968875" cy="3167062"/>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3200">
                <a:latin typeface="华文新魏" pitchFamily="2" charset="-122"/>
                <a:ea typeface="华文新魏" pitchFamily="2" charset="-122"/>
              </a:rPr>
              <a:t>管理层的主要任务是根据高层管理者所确定的总目标，对组织内所拥有的各种资源制订出分配计划及实施进度表，并组织基层单位来实现 </a:t>
            </a:r>
            <a:endParaRPr lang="zh-CN" altLang="en-US" sz="3200">
              <a:latin typeface="华文新魏" pitchFamily="2" charset="-122"/>
              <a:ea typeface="华文新魏" pitchFamily="2" charset="-122"/>
            </a:endParaRPr>
          </a:p>
        </p:txBody>
      </p:sp>
      <p:sp>
        <p:nvSpPr>
          <p:cNvPr id="777220" name="TextBox 777219"/>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9266"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3.4.3  功能结构</a:t>
            </a:r>
          </a:p>
        </p:txBody>
      </p:sp>
      <p:sp>
        <p:nvSpPr>
          <p:cNvPr id="779267" name=""/>
          <p:cNvSpPr/>
          <p:nvPr>
            <p:ph type="body" idx="4294967295"/>
          </p:nvPr>
        </p:nvSpPr>
        <p:spPr>
          <a:xfrm>
            <a:off x="1352550" y="889000"/>
            <a:ext cx="4505325" cy="3327400"/>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2800">
                <a:latin typeface="华文新魏" pitchFamily="2" charset="-122"/>
                <a:ea typeface="华文新魏" pitchFamily="2" charset="-122"/>
              </a:rPr>
              <a:t>从使用者的角度来看，物流管理信息系统具有明确的目标，并且具有多种功能，各种功能之间又有各种信息联系，构成一个有机结合的整体，形成一个功能结构 </a:t>
            </a:r>
            <a:endParaRPr lang="zh-CN" altLang="en-US" sz="2800">
              <a:latin typeface="华文新魏" pitchFamily="2" charset="-122"/>
              <a:ea typeface="华文新魏" pitchFamily="2" charset="-122"/>
            </a:endParaRPr>
          </a:p>
        </p:txBody>
      </p:sp>
      <p:sp>
        <p:nvSpPr>
          <p:cNvPr id="779268" name="TextBox 779267"/>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1314"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功能划分</a:t>
            </a:r>
          </a:p>
        </p:txBody>
      </p:sp>
      <p:sp>
        <p:nvSpPr>
          <p:cNvPr id="781315" name=""/>
          <p:cNvSpPr/>
          <p:nvPr>
            <p:ph type="body" idx="4294967295"/>
          </p:nvPr>
        </p:nvSpPr>
        <p:spPr>
          <a:xfrm>
            <a:off x="415925" y="815975"/>
            <a:ext cx="6480175" cy="4335462"/>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2800">
                <a:latin typeface="华文新魏" pitchFamily="2" charset="-122"/>
                <a:ea typeface="华文新魏" pitchFamily="2" charset="-122"/>
              </a:rPr>
              <a:t>根据功能将物流管理信息系统划分为一系列子系统。这些子系统下面还要继续划分子系统，称为二级子系统。职能往往是通过过程来完成的，过程是逻辑性相关的活动的集合，可以把管理信息系统的功能结构表示成为一个功能</a:t>
            </a:r>
            <a:r>
              <a:rPr lang="en-US" altLang="zh-CN" sz="2800">
                <a:latin typeface="华文新魏" pitchFamily="2" charset="-122"/>
                <a:ea typeface="华文新魏" pitchFamily="2" charset="-122"/>
              </a:rPr>
              <a:t>—</a:t>
            </a:r>
            <a:r>
              <a:rPr lang="zh-CN" altLang="en-US" sz="2800">
                <a:latin typeface="华文新魏" pitchFamily="2" charset="-122"/>
                <a:ea typeface="华文新魏" pitchFamily="2" charset="-122"/>
              </a:rPr>
              <a:t>过程结构。这样，从垂直方向进行层次划分，从水平方向进行功能划分，物流管理信息系统形成了一种金字塔结构，如图</a:t>
            </a:r>
            <a:r>
              <a:rPr lang="en-US" altLang="zh-CN" sz="2800">
                <a:latin typeface="华文新魏" pitchFamily="2" charset="-122"/>
                <a:ea typeface="华文新魏" pitchFamily="2" charset="-122"/>
              </a:rPr>
              <a:t>3.3</a:t>
            </a:r>
            <a:r>
              <a:rPr lang="zh-CN" altLang="en-US" sz="2800">
                <a:latin typeface="华文新魏" pitchFamily="2" charset="-122"/>
                <a:ea typeface="华文新魏" pitchFamily="2" charset="-122"/>
              </a:rPr>
              <a:t>所示。</a:t>
            </a:r>
            <a:endParaRPr lang="zh-CN" altLang="en-US" sz="2800">
              <a:latin typeface="华文新魏" pitchFamily="2" charset="-122"/>
              <a:ea typeface="华文新魏" pitchFamily="2" charset="-122"/>
            </a:endParaRPr>
          </a:p>
        </p:txBody>
      </p:sp>
      <p:sp>
        <p:nvSpPr>
          <p:cNvPr id="781316" name="TextBox 781315"/>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4386"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3.4.4  软件结构</a:t>
            </a:r>
          </a:p>
        </p:txBody>
      </p:sp>
      <p:sp>
        <p:nvSpPr>
          <p:cNvPr id="784387" name=""/>
          <p:cNvSpPr/>
          <p:nvPr>
            <p:ph type="body" idx="4294967295"/>
          </p:nvPr>
        </p:nvSpPr>
        <p:spPr>
          <a:xfrm>
            <a:off x="0" y="873125"/>
            <a:ext cx="7169150" cy="4062412"/>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rPr lang="zh-CN" altLang="en-US" sz="2400"/>
              <a:t>支持物流管理信息系统各种功能的软件系统或软件模块所组成的结构，就是物流管理信息系统的软件结构 </a:t>
            </a:r>
            <a:endParaRPr lang="zh-CN" altLang="en-US" sz="2400"/>
          </a:p>
          <a:p>
            <a:pPr lvl="0"/>
            <a:r>
              <a:rPr lang="zh-CN" altLang="en-US" sz="2400"/>
              <a:t>可用功能</a:t>
            </a:r>
            <a:r>
              <a:rPr lang="en-US" altLang="zh-CN" sz="2400"/>
              <a:t>—</a:t>
            </a:r>
            <a:r>
              <a:rPr lang="zh-CN" altLang="en-US" sz="2400"/>
              <a:t>层次矩阵来表示，在水平方向列出包装、装卸搬运、存储、运输等管理职能，在垂直方向列出战略计划、管理控制、运行控制、业务处理等管理层次。 </a:t>
            </a:r>
            <a:endParaRPr lang="zh-CN" altLang="en-US" sz="2400"/>
          </a:p>
          <a:p>
            <a:pPr lvl="0"/>
            <a:r>
              <a:rPr lang="zh-CN" altLang="en-US" sz="2400"/>
              <a:t>物流管理信息系统的软件结构中还包括为全系统所共享的数据和程序，包括公用数据、公用程序、公用模型库及数据库管理系统等，如图</a:t>
            </a:r>
            <a:r>
              <a:rPr lang="en-US" altLang="zh-CN" sz="2400"/>
              <a:t>3.4</a:t>
            </a:r>
            <a:r>
              <a:rPr lang="zh-CN" altLang="en-US" sz="2400"/>
              <a:t>所示。 </a:t>
            </a:r>
            <a:endParaRPr lang="zh-CN" altLang="en-US" sz="2400"/>
          </a:p>
        </p:txBody>
      </p:sp>
      <p:sp>
        <p:nvSpPr>
          <p:cNvPr id="784388" name="TextBox 784387"/>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7458"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3.4.5  物理结构</a:t>
            </a:r>
          </a:p>
        </p:txBody>
      </p:sp>
      <p:sp>
        <p:nvSpPr>
          <p:cNvPr id="787459" name=""/>
          <p:cNvSpPr/>
          <p:nvPr>
            <p:ph type="body" idx="4294967295"/>
          </p:nvPr>
        </p:nvSpPr>
        <p:spPr>
          <a:xfrm>
            <a:off x="447675" y="873125"/>
            <a:ext cx="6302375" cy="4062412"/>
          </a:xfrm>
          <a:prstGeom prst="rect">
            <a:avLst/>
          </a:prstGeom>
          <a:no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t>信息系统的物理结构是指避开信息系统各部分的实际工作和软件结构，只抽象地考察其硬件系统的拓扑结构。信息系统的物理结构一般包括3种类型：集中式、分散—集中式和分布式。</a:t>
            </a:r>
          </a:p>
          <a:p>
            <a:pPr lvl="0"/>
            <a:r>
              <a:t>1．集中式</a:t>
            </a:r>
          </a:p>
          <a:p>
            <a:pPr lvl="0"/>
            <a:r>
              <a:t>2．分散—集中式</a:t>
            </a:r>
          </a:p>
          <a:p>
            <a:pPr lvl="0"/>
            <a:r>
              <a:t>3．分布式</a:t>
            </a:r>
          </a:p>
        </p:txBody>
      </p:sp>
      <p:sp>
        <p:nvSpPr>
          <p:cNvPr id="787460" name="TextBox 787459"/>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9506" name=""/>
          <p:cNvSpPr/>
          <p:nvPr>
            <p:ph type="title"/>
          </p:nvPr>
        </p:nvSpPr>
        <p:spPr>
          <a:xfrm>
            <a:off x="900112" y="52388"/>
            <a:ext cx="6116638" cy="614362"/>
          </a:xfrm>
          <a:prstGeom prst="rect">
            <a:avLst/>
          </a:prstGeom>
          <a:noFill/>
          <a:ln>
            <a:miter lim="800000"/>
          </a:ln>
        </p:spPr>
        <p:txBody>
          <a:bodyPr anchor="b" anchorCtr="0"/>
          <a:lstStyle>
            <a:lvl1pPr marL="0" indent="0" algn="ctr" defTabSz="717550" rtl="0" eaLnBrk="0" fontAlgn="base" hangingPunct="0">
              <a:lnSpc>
                <a:spcPct val="100000"/>
              </a:lnSpc>
              <a:spcBef>
                <a:spcPct val="0"/>
              </a:spcBef>
              <a:spcAft>
                <a:spcPct val="0"/>
              </a:spcAft>
              <a:buClrTx/>
              <a:buSzTx/>
              <a:buFontTx/>
              <a:buNone/>
              <a:defRPr kumimoji="1" lang="en-US" altLang="en-US" sz="3100" b="1" i="0" u="none" baseline="0">
                <a:solidFill>
                  <a:schemeClr val="tx2"/>
                </a:solidFill>
                <a:effectLst>
                  <a:outerShdw blurRad="38100" dist="38100" dir="2700000" algn="tl">
                    <a:schemeClr val="bg2"/>
                  </a:outerShdw>
                </a:effectLst>
                <a:latin typeface="黑体" pitchFamily="2" charset="-122"/>
                <a:ea typeface="黑体" pitchFamily="2" charset="-122"/>
              </a:defRPr>
            </a:lvl1pPr>
          </a:lstStyle>
          <a:p>
            <a:pPr lvl="0"/>
            <a:r>
              <a:t>2．物流信息系统在企业中的作用 </a:t>
            </a:r>
          </a:p>
        </p:txBody>
      </p:sp>
      <p:sp>
        <p:nvSpPr>
          <p:cNvPr id="789507" name=""/>
          <p:cNvSpPr/>
          <p:nvPr>
            <p:ph type="body" idx="4294967295"/>
          </p:nvPr>
        </p:nvSpPr>
        <p:spPr>
          <a:xfrm>
            <a:off x="447675" y="873125"/>
            <a:ext cx="6302375" cy="3687762"/>
          </a:xfrm>
          <a:prstGeom prst="rect">
            <a:avLst/>
          </a:prstGeom>
          <a:solidFill>
            <a:srgbClr val="FFFFCC"/>
          </a:solidFill>
          <a:ln>
            <a:miter lim="800000"/>
          </a:ln>
        </p:spPr>
        <p:txBody>
          <a:bodyPr/>
          <a:lstStyle>
            <a:lvl1pPr marL="268288" indent="-268288" algn="l" defTabSz="717550" rtl="0" eaLnBrk="0" fontAlgn="base" hangingPunct="0">
              <a:lnSpc>
                <a:spcPct val="100000"/>
              </a:lnSpc>
              <a:spcBef>
                <a:spcPct val="35000"/>
              </a:spcBef>
              <a:spcAft>
                <a:spcPct val="0"/>
              </a:spcAft>
              <a:buClr>
                <a:schemeClr val="tx2"/>
              </a:buClr>
              <a:buSzPct val="90000"/>
              <a:buFont typeface="Monotype Sorts" pitchFamily="2" charset="2"/>
              <a:buChar char="n"/>
              <a:defRPr kumimoji="1" lang="en-US" altLang="en-US" sz="2500" b="1" i="0" u="none" baseline="0">
                <a:solidFill>
                  <a:schemeClr val="tx1"/>
                </a:solidFill>
                <a:latin typeface="Arial" pitchFamily="34" charset="0"/>
                <a:ea typeface="宋体" pitchFamily="2" charset="-122"/>
              </a:defRPr>
            </a:lvl1pPr>
            <a:lvl2pPr marL="582612" indent="-223838" algn="l" defTabSz="717550" rtl="0" eaLnBrk="0" fontAlgn="base" hangingPunct="0">
              <a:lnSpc>
                <a:spcPct val="100000"/>
              </a:lnSpc>
              <a:spcBef>
                <a:spcPct val="35000"/>
              </a:spcBef>
              <a:spcAft>
                <a:spcPct val="0"/>
              </a:spcAft>
              <a:buClr>
                <a:srgbClr val="660066"/>
              </a:buClr>
              <a:buSzPct val="70000"/>
              <a:buFont typeface="Wingdings" pitchFamily="2" charset="2"/>
              <a:buBlip>
                <a:blip r:embed="rId2"/>
              </a:buBlip>
              <a:defRPr kumimoji="1" lang="en-US" altLang="en-US" sz="2200" b="1" i="0" u="none" baseline="0">
                <a:solidFill>
                  <a:srgbClr val="000099"/>
                </a:solidFill>
                <a:latin typeface="Arial" pitchFamily="34" charset="0"/>
                <a:ea typeface="宋体" pitchFamily="2" charset="-122"/>
              </a:defRPr>
            </a:lvl2pPr>
            <a:lvl3pPr marL="850900" indent="-179388" algn="l" defTabSz="717550" rtl="0" eaLnBrk="0" fontAlgn="base" hangingPunct="0">
              <a:lnSpc>
                <a:spcPct val="100000"/>
              </a:lnSpc>
              <a:spcBef>
                <a:spcPct val="35000"/>
              </a:spcBef>
              <a:spcAft>
                <a:spcPct val="0"/>
              </a:spcAft>
              <a:buClr>
                <a:srgbClr val="000099"/>
              </a:buClr>
              <a:buSzPct val="80000"/>
              <a:buFont typeface="Monotype Sorts" pitchFamily="2" charset="2"/>
              <a:buBlip>
                <a:blip r:embed="rId3"/>
              </a:buBlip>
              <a:defRPr kumimoji="1" lang="en-US" altLang="en-US" sz="1900" b="1" i="0" u="none" baseline="0">
                <a:solidFill>
                  <a:schemeClr val="tx1"/>
                </a:solidFill>
                <a:latin typeface="Arial" pitchFamily="34" charset="0"/>
                <a:ea typeface="宋体" pitchFamily="2" charset="-122"/>
              </a:defRPr>
            </a:lvl3pPr>
            <a:lvl4pPr marL="1120775" indent="-179388" algn="l" defTabSz="717550" rtl="0" eaLnBrk="0" fontAlgn="base" hangingPunct="0">
              <a:lnSpc>
                <a:spcPct val="100000"/>
              </a:lnSpc>
              <a:spcBef>
                <a:spcPct val="35000"/>
              </a:spcBef>
              <a:spcAft>
                <a:spcPct val="0"/>
              </a:spcAft>
              <a:buClr>
                <a:schemeClr val="hlink"/>
              </a:buClr>
              <a:buSzPct val="70000"/>
              <a:buFontTx/>
              <a:buBlip>
                <a:blip r:embed="rId4"/>
              </a:buBlip>
              <a:defRPr kumimoji="1" lang="en-US" altLang="en-US" sz="1900" b="1" i="0" u="none" baseline="0">
                <a:solidFill>
                  <a:schemeClr val="tx1"/>
                </a:solidFill>
                <a:latin typeface="Arial" pitchFamily="34" charset="0"/>
                <a:ea typeface="宋体" pitchFamily="2" charset="-122"/>
              </a:defRPr>
            </a:lvl4pPr>
            <a:lvl5pPr marL="1389062" indent="-179388" algn="l" defTabSz="717550" rtl="0" eaLnBrk="0" fontAlgn="base" hangingPunct="0">
              <a:lnSpc>
                <a:spcPct val="100000"/>
              </a:lnSpc>
              <a:spcBef>
                <a:spcPct val="35000"/>
              </a:spcBef>
              <a:spcAft>
                <a:spcPct val="0"/>
              </a:spcAft>
              <a:buClr>
                <a:schemeClr val="tx2"/>
              </a:buClr>
              <a:buSzTx/>
              <a:buFontTx/>
              <a:buChar char="»"/>
              <a:defRPr kumimoji="1" lang="en-US" altLang="en-US" sz="1900" b="1" i="0" u="none" baseline="0">
                <a:solidFill>
                  <a:schemeClr val="tx1"/>
                </a:solidFill>
                <a:latin typeface="Arial" pitchFamily="34" charset="0"/>
                <a:ea typeface="宋体" pitchFamily="2" charset="-122"/>
              </a:defRPr>
            </a:lvl5pPr>
          </a:lstStyle>
          <a:p>
            <a:pPr lvl="0"/>
            <a:r>
              <a:t>(1) 物流信息系统是物流企业及企业物流的神经中枢 </a:t>
            </a:r>
          </a:p>
          <a:p>
            <a:pPr lvl="0"/>
            <a:r>
              <a:t>(2) 通过物流信息系统，企业可以及时地了解产品市场销售信息和产品的销售渠道，有利于企业开拓市场和搜集信息。</a:t>
            </a:r>
          </a:p>
          <a:p>
            <a:pPr lvl="0"/>
            <a:r>
              <a:t>(3) 通过物流信息系统，企业可以及时掌握商品的库存流通情况，进而达到企业产销平衡。</a:t>
            </a:r>
          </a:p>
        </p:txBody>
      </p:sp>
      <p:sp>
        <p:nvSpPr>
          <p:cNvPr id="789508" name="TextBox 789507"/>
          <p:cNvSpPr txBox="1"/>
          <p:nvPr/>
        </p:nvSpPr>
        <p:spPr>
          <a:xfrm flipH="1">
            <a:off x="0" y="0"/>
            <a:ext cx="0" cy="0"/>
          </a:xfrm>
          <a:prstGeom prst="rect">
            <a:avLst/>
          </a:prstGeom>
          <a:noFill/>
        </p:spPr>
        <p:txBody>
          <a:bodyPr wrap="none">
            <a:spAutoFit/>
          </a:bodyPr>
          <a:lstStyle>
            <a:defPPr algn="ctr" defTabSz="717550" rtl="0" eaLnBrk="0" hangingPunct="0">
              <a:defRPr kumimoji="0" lang="en-US" sz="1600" b="1">
                <a:solidFill>
                  <a:srgbClr val="000099"/>
                </a:solidFill>
                <a:latin typeface="Helvetica" pitchFamily="34" charset="0"/>
                <a:ea typeface="方正舒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物流信息系统概述(1)共48页，您现在浏览的是第24页!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5899150" cy="4106862"/>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https://d.book118.com/528044013116006030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b-book">
  <a:themeElements>
    <a:clrScheme name="">
      <a:dk1>
        <a:srgbClr val="CCECFF"/>
      </a:dk1>
      <a:lt1>
        <a:srgbClr val="000000"/>
      </a:lt1>
      <a:dk2>
        <a:srgbClr val="666699"/>
      </a:dk2>
      <a:lt2>
        <a:srgbClr val="CC3300"/>
      </a:lt2>
      <a:accent1>
        <a:srgbClr val="FFCCCC"/>
      </a:accent1>
      <a:accent2>
        <a:srgbClr val="CCCC00"/>
      </a:accent2>
      <a:accent3>
        <a:srgbClr val="9BBB59"/>
      </a:accent3>
      <a:accent4>
        <a:srgbClr val="8064A2"/>
      </a:accent4>
      <a:accent5>
        <a:srgbClr val="4BACC6"/>
      </a:accent5>
      <a:accent6>
        <a:srgbClr val="F79646"/>
      </a:accent6>
      <a:hlink>
        <a:srgbClr val="FF9900"/>
      </a:hlink>
      <a:folHlink>
        <a:srgbClr val="FF9933"/>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A9BDA9"/>
        </a:dk1>
        <a:lt1>
          <a:srgbClr val="333333"/>
        </a:lt1>
        <a:dk2>
          <a:srgbClr val="578963"/>
        </a:dk2>
        <a:lt2>
          <a:srgbClr val="004C2B"/>
        </a:lt2>
        <a:accent1>
          <a:srgbClr val="E1B7B7"/>
        </a:accent1>
        <a:accent2>
          <a:srgbClr val="B3E1B3"/>
        </a:accent2>
        <a:accent3>
          <a:srgbClr val="9BBB59"/>
        </a:accent3>
        <a:accent4>
          <a:srgbClr val="8064A2"/>
        </a:accent4>
        <a:accent5>
          <a:srgbClr val="4BACC6"/>
        </a:accent5>
        <a:accent6>
          <a:srgbClr val="F79646"/>
        </a:accent6>
        <a:hlink>
          <a:srgbClr val="BDD7E5"/>
        </a:hlink>
        <a:folHlink>
          <a:srgbClr val="D2AAD2"/>
        </a:folHlink>
      </a:clrScheme>
    </a:extraClrScheme>
    <a:extraClrScheme>
      <a:clrScheme name="">
        <a:dk1>
          <a:srgbClr val="FFFFFF"/>
        </a:dk1>
        <a:lt1>
          <a:srgbClr val="333333"/>
        </a:lt1>
        <a:dk2>
          <a:srgbClr val="578963"/>
        </a:dk2>
        <a:lt2>
          <a:srgbClr val="004C2B"/>
        </a:lt2>
        <a:accent1>
          <a:srgbClr val="E1B7B7"/>
        </a:accent1>
        <a:accent2>
          <a:srgbClr val="B3E1B3"/>
        </a:accent2>
        <a:accent3>
          <a:srgbClr val="9BBB59"/>
        </a:accent3>
        <a:accent4>
          <a:srgbClr val="8064A2"/>
        </a:accent4>
        <a:accent5>
          <a:srgbClr val="4BACC6"/>
        </a:accent5>
        <a:accent6>
          <a:srgbClr val="F79646"/>
        </a:accent6>
        <a:hlink>
          <a:srgbClr val="BDD7E5"/>
        </a:hlink>
        <a:folHlink>
          <a:srgbClr val="D2AAD2"/>
        </a:folHlink>
      </a:clrScheme>
    </a:extraClrScheme>
    <a:extraClrScheme>
      <a:clrScheme name="">
        <a:dk1>
          <a:srgbClr val="FFFFFF"/>
        </a:dk1>
        <a:lt1>
          <a:srgbClr val="000000"/>
        </a:lt1>
        <a:dk2>
          <a:srgbClr val="393939"/>
        </a:dk2>
        <a:lt2>
          <a:srgbClr val="000000"/>
        </a:lt2>
        <a:accent1>
          <a:srgbClr val="CBCBCB"/>
        </a:accent1>
        <a:accent2>
          <a:srgbClr val="808080"/>
        </a:accent2>
        <a:accent3>
          <a:srgbClr val="9BBB59"/>
        </a:accent3>
        <a:accent4>
          <a:srgbClr val="8064A2"/>
        </a:accent4>
        <a:accent5>
          <a:srgbClr val="4BACC6"/>
        </a:accent5>
        <a:accent6>
          <a:srgbClr val="F79646"/>
        </a:accent6>
        <a:hlink>
          <a:srgbClr val="B2B2B2"/>
        </a:hlink>
        <a:folHlink>
          <a:srgbClr val="EAEAEA"/>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25</vt:i4>
      </vt:variant>
    </vt:vector>
  </HeadingPairs>
  <TitlesOfParts>
    <vt:vector baseType="lpstr" size="37">
      <vt:lpstr>Arial</vt:lpstr>
      <vt:lpstr>Calibri</vt:lpstr>
      <vt:lpstr>Monotype Sorts</vt:lpstr>
      <vt:lpstr>宋体</vt:lpstr>
      <vt:lpstr>Wingdings</vt:lpstr>
      <vt:lpstr>Times New Roman</vt:lpstr>
      <vt:lpstr>Helvetica</vt:lpstr>
      <vt:lpstr>黑体</vt:lpstr>
      <vt:lpstr>Tahoma</vt:lpstr>
      <vt:lpstr>方正舒体</vt:lpstr>
      <vt:lpstr>华文新魏</vt:lpstr>
      <vt:lpstr>Office Theme</vt:lpstr>
      <vt:lpstr>第3章 物流信息系统概述</vt:lpstr>
      <vt:lpstr>【教学目标与要求】</vt:lpstr>
      <vt:lpstr>PowerPoint Presentation</vt:lpstr>
      <vt:lpstr>可以从以下3个方面来理解系统的概念 </vt:lpstr>
      <vt:lpstr>(3) 系统有一定的功能</vt:lpstr>
      <vt:lpstr>2) 系统的层次性</vt:lpstr>
      <vt:lpstr>4) 系统的目的性</vt:lpstr>
      <vt:lpstr>3.1.2 信息系统的相关概念</vt:lpstr>
      <vt:lpstr>图3.1  信息系统的层次结构</vt:lpstr>
      <vt:lpstr>1．信息系统的功能</vt:lpstr>
      <vt:lpstr>3.1.3 物流信息系统的相关概念</vt:lpstr>
      <vt:lpstr>3.2 物流信息系统的特点</vt:lpstr>
      <vt:lpstr>3.3  物流信息系统的组成</vt:lpstr>
      <vt:lpstr>2．库存管理子系统</vt:lpstr>
      <vt:lpstr>4．配送管理子系统</vt:lpstr>
      <vt:lpstr>6．货物追踪子系统</vt:lpstr>
      <vt:lpstr>应遵循以下原则</vt:lpstr>
      <vt:lpstr>3.4.2  层次结构</vt:lpstr>
      <vt:lpstr>2．管理层</vt:lpstr>
      <vt:lpstr>3.4.3  功能结构</vt:lpstr>
      <vt:lpstr>功能划分</vt:lpstr>
      <vt:lpstr>3.4.4  软件结构</vt:lpstr>
      <vt:lpstr>3.4.5  物理结构</vt:lpstr>
      <vt:lpstr>2．物流信息系统在企业中的作用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2024-09-07T08:13:09.184</cp:lastPrinted>
  <dcterms:created xsi:type="dcterms:W3CDTF">2024-09-07T00:13:09Z</dcterms:created>
  <dcterms:modified xsi:type="dcterms:W3CDTF">2024-09-07T00:13:10Z</dcterms:modified>
</cp:coreProperties>
</file>