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5591A-767C-4B52-AFCA-0CF54B282E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5CAA5-8DAB-474F-B0ED-166BFEF25D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611448-AC09-4D67-A7ED-ADD173E93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F3BC7F-3F60-4028-98B2-EFA02096E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149410C-B5A5-47F7-9423-4FBF2841DA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6B8A52-C060-445C-91DD-FB3031EAB6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C991EF1-DA52-4D65-A6B0-501FEB5FEB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76FD1-669E-4BD2-BD69-10462A7F8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0CDD8A-C0A5-432D-90AB-98C136F36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AB79B7-DD7B-4609-A631-12980D666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F06B92-0943-4189-A5D3-0117596C1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804413311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筷子材料演变历史课件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筷子起源与文化背景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古代筷子材料及其特点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中世纪筷子材料变革及影响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近现代筷子材料创新与发展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当代环保理念下筷子材料新趋势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总结：筷子材料演变历史对现代生活启示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筷子起源与文化背景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商纣王喜怒无常，妲己为避免烫手，用玉簪夹菜，逐渐演变成筷子。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妲己发明说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大禹发明说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姜子牙发明说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大禹治水期间，为节约时间，以树枝捞取热食，从而发明了筷子。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姜子牙在神鸟启示下，用细丝竹筷夹取食物，避免用手触及。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筷子起源传说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筷子作为日常餐具，体现了中国人民的勤劳朴实和节俭精神。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26" r="16626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象征勤劳朴实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筷子作为中国传统文化的重要载体，承载了丰富的历史、文化和民俗信息。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传承中华文化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筷子在造型、材质和工艺上体现了中国人的审美追求和艺术创造力。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独特的审美价值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筷子在中国文化中的地位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使用筷子时应遵循一定的礼仪规范，如不能指着别人、不能插在饭里等。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208" r="162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使用礼仪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筷子在餐桌上的摆放也有讲究，如不能长短不齐、不能放在碗上等。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摆放礼仪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在使用筷子时还有一些禁忌和注意事项，如不能用筷子敲打碗盘、不能将筷子含在嘴里等。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禁忌与注意事项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筷子与餐桌礼仪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古代筷子材料及其特点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木质筷子质地坚硬，不易弯曲，且相对较轻便，易于使用。同时，木材资源丰富，使得木质筷子在古代成为主要的选择。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木质筷子容易受潮变形，长时间使用容易磨损和开裂，需要定期更换。此外，木质筷子的表面粗糙，不易清洗，容易残留食物残渣和细菌。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木质筷子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481" r="3248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150" r="3115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竹质筷子与木质筷子类似，质地坚硬且轻便易用。竹子生长迅速，可再生，是一种环保的材料。竹质筷子在古代也广泛使用。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竹质筷子同样容易受潮变形，长时间使用容易磨损和开裂。表面较粗糙，不易清洗，容易残留食物残渣和细菌。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竹质筷子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骨质筷子主要使用牛、羊等动物的骨骼制作而成，质地坚硬且细腻光滑。骨质筷子在古代是贵族和上层社会的象征，具有较高的艺术价值和收藏价值。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骨质筷子资源有限，制作成本较高。同时，骨质筷子较重，使用起来相对不便。长时间使用容易磨损和变色。在现代社会，由于环保和动物保护意识的提高，骨质筷子的使用已经逐渐减少。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6031" r="16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骨质筷子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中世纪筷子材料变革及影响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象牙筷子的起源与流行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在中世纪，象牙筷子因其稀有性和独特性而受到贵族阶层的喜爱，逐渐在社交场合中流行开来。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争议与批评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然而，象牙筷子的流行也引发了广泛的争议。一方面，象牙采集对大象种群造成了严重威胁，导致生态破坏；另一方面，象牙贸易也助长了非法猎杀和走私活动。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象牙筷子流行与争议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随着冶炼技术的进步，银质筷子逐渐出现在中世纪贵族的生活中。银质筷子不仅具有优雅的外观，还被认为是身份和地位的象征。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银质筷子的出现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银质筷子的出现进一步加剧了餐具的贵族化倾向。贵族们纷纷以拥有精美的银质筷子为荣，将其作为炫耀财富和地位的手段。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贵族化倾向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银质筷子出现及贵族化倾向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https://d.book118.com/528044133113006034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2024-09-13T05:40:49.809</cp:lastPrinted>
  <dcterms:created xsi:type="dcterms:W3CDTF">2024-09-12T21:40:49Z</dcterms:created>
  <dcterms:modified xsi:type="dcterms:W3CDTF">2024-09-12T21:40:51Z</dcterms:modified>
</cp:coreProperties>
</file>