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8DA62B-EC4D-4F67-97DE-2A85C3C750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2099A9-F42C-479F-92C3-C10C402517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53B65F-103A-4FE4-AB52-4705D481D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7FA1B6-3109-4C04-BEFA-C62B360B9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B8B0CF-D61D-4AB5-9D0C-57C5CE4404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3624C6-2A01-41D8-967C-167C6461DF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C6B7C7-443D-4BCA-ACEF-11D3E51673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C7838C-D307-45A7-AC4C-52F3B47A7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A71DF2-56B9-44CF-B057-73B9EA9D61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6D1F0-AA70-42BD-875E-7E79F1D8F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3615B2-4F3C-4943-82A6-DCA048B061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45044130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高一病句专项课件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病句类型介绍</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病因分析与修改</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病句修改练习</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病句辨析与判断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病句类型介绍</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主谓搭配不当是指句子中的主语和谓语在意义上不能相互搭配。</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主谓搭配不当通常是因为主语和谓语之间的意义不匹配或不一致，导致句子意思不明确或不合逻辑。例如，“他很帅，很酷，很牛。”这个句子中的主语“他”和谓语“很牛”在意义上不匹配，因此是一个主谓搭配不当的病句。</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总结词</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详细描述</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主谓搭配不当</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详细描述</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成分残缺通常表现为缺少主语、谓语或其他必要的句子成分。例如，“在阳光下读书，对眼睛不好。”这个句子缺少主语，无法明确是谁在阳光下读书，因此是一个成分残缺的病句。</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总结词</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成分残缺是指句子中缺少必要的成分，导致句子意思不完整或不明确。</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成分残缺</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语序不当是指句子中的词语或短语在排列上存在逻辑错误或不符合语言习惯。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语序不当通常会导致句子意思混乱或不符合常规表达方式。例如，“他很聪明，但是学习不好。”这个句子中的“但是”应该放在“他”后面，以保持逻辑清晰和符合语言习惯。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语序不当</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结构混乱是指句子中的结构不清晰或混乱，导致读者难以理解句子的意思。</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结构混乱通常表现为句子的主语、谓语或其他成分之间存在复杂的交叉或混淆，使得句子难以理解。例如，“他一边听音乐，一边做作业，因为他喜欢这样。”这个句子中的结构混乱使得读者难以理解句子的意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结构混乱</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不合逻辑是指句子中的词语或表达方式在逻辑上存在矛盾或不合理之处。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不合逻辑通常表现为前后矛盾、自相矛盾或不符合常识。例如，“他每天早上跑步，但是不喜欢运动。”这个句子中的“每天早上跑步”和“不喜欢运动”存在逻辑矛盾，因此是一个不合逻辑的病句。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不合逻辑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病因分析与修改</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主谓搭配不当是指句子中的主语和谓语在逻辑上不能形成正确的搭配。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主谓搭配不当通常是由于主语和谓语在语义上不一致或逻辑关系不清晰所导致的。在修改时，需要仔细分析主语和谓语的语义关系，确保它们在逻辑上能够形成正确的搭配。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主谓搭配不当的修改方法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成分残缺的修改方法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成分残缺是指句子中缺少必要的成分，导致句子结构不完整或语义不明。</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成分残缺可能是主语、谓语、宾语等缺失，也可能是定语、状语等修饰成分缺失。在修改时，需要根据句子的语义和语法结构，补充缺失的成分，使句子完整通顺。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语序不当是指句子中的词语或短语在排列顺序上存在错误，导致句子意思表达不清。</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语序不当可能是由于词语或短语的位置颠倒、错位或重复所导致的。在修改时，需要仔细分析句子的语义和语法结构，调整词语或短语的位置，确保句子意思清晰明确。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语序不当的修改方法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https://d.book118.com/528045044130006043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2024-09-23T15:11:24.499</cp:lastPrinted>
  <dcterms:created xsi:type="dcterms:W3CDTF">2024-09-23T07:11:24Z</dcterms:created>
  <dcterms:modified xsi:type="dcterms:W3CDTF">2024-09-23T07:11:26Z</dcterms:modified>
</cp:coreProperties>
</file>