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DC4400-86DF-4608-913A-FBF36C76C8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EE04BF-9344-4A7A-8DC4-66BC0D17C3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B57C0E-EC81-403D-A954-32B4F52A27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518F52-2BFA-49E6-BBD6-4A0A7A5793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1F3E4D-C5C9-4B86-AF8F-DEDFBC5B55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851B1F-0967-40E8-8DA1-7A77A742A4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D34118-0ED3-405A-B8A5-8A484078FA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CB2B40-E383-4D1B-9E04-EDC8990F80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2F9264-37AF-4B3D-8893-5F7EC41EC7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D1B994-D843-437C-9F48-B54E46B685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C00C7C-1788-475E-BBD7-1ACCE2886F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12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1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5.jpeg" /><Relationship Id="rId4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804514100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物业经理竞聘演讲稿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个人介绍与背景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竞聘物业经理岗位的优势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对物业经理岗位的认识与规划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竞聘成功后的工作设想与计划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应对挑战与解决问题的策略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结尾与感谢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个人介绍与背景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姓名：XXX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年龄：XX岁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学历：XX大学XX专业毕业，具备扎实的物业管理理论知识和实践经验。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姓名、年龄、学历等基本信息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成绩展示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成功管理过多个大型住宅小区和商业综合体，实现了物业服务质量和客户满意度的显著提升。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曾荣获“优秀物业经理”等荣誉称号，得到了业主和行业内的广泛认可。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在物业管理中，创新引入了智能化管理系统，提高了管理效率和服务水平。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工作经历：在物业管理领域工作已有XX年，先后在多家知名物业公司任职，积累了丰富的行业经验。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工作经历与成绩展示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物业管理是连接业主与房地产开发商的重要桥梁，是保障社区和谐、提升居住品质的关键环节。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行业定位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服务宗旨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始终坚持以业主为中心，提供全面、优质、高效的服务，确保业主的合法权益得到保障。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随着科技的进步和人们生活水平的提高，物业管理将越来越注重智能化、人性化和专业化的发展。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对物业管理行业的理解和认识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竞聘物业经理岗位的优势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曾担任多个项目的物业负责人，成功解决过各种复杂问题和突发事件，积累了丰富的实践经验。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对物业管理行业的法律法规、政策标准有深入的了解和认识，能够确保工作的合规性和有效性。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4522" r="452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5892" r="1589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在物业管理领域工作多年，熟悉物业管理的各个环节和流程，包括房屋维护、设备设施管理、安全管理等。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丰富的物业管理经验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良好的组织协调能力和团队合作精神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具备出色的组织协调能力，能够合理调配资源，协调各方利益，确保项目的顺利进行。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善于与团队成员沟通交流，激发团队士气，提高工作效率。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在过去的工作中，曾多次与业主委员会、开发商、政府部门等各方进行有效沟通和协作，取得了良好的合作成果。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对工作充满热情，始终保持认真负责的态度，尽职尽责地完成每一项任务。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注重细节，追求卓越，不断提升自己的专业素养和服务水平。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在工作中勇于承担责任，遇到困难和挑战时能够积极应对，不推诿、不敷衍。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较强的责任心和敬业精神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对物业经理岗位的认识与规划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1185774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1536246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职责</a:t>
            </a:r>
          </a:p>
        </p:txBody>
      </p:sp>
      <p:sp>
        <p:nvSpPr>
          <p:cNvPr id="4" name="AutoShape 4"/>
          <p:cNvSpPr/>
          <p:nvPr/>
        </p:nvSpPr>
        <p:spPr>
          <a:xfrm>
            <a:off x="3079664" y="2918085"/>
            <a:ext cx="9112336" cy="1732311"/>
          </a:xfrm>
          <a:prstGeom prst="rect">
            <a:avLst/>
          </a:prstGeom>
          <a:solidFill>
            <a:schemeClr val="accent2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650396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798378" y="3268557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制定并执行物业管理策略，确保物业资产保值增值。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75049" y="5000868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监督物业服务质量，提升客户满意度。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1875" b="21875"/>
          <a:stretch>
            <a:fillRect/>
          </a:stretch>
        </p:blipFill>
        <p:spPr>
          <a:xfrm>
            <a:off x="9112336" y="1185774"/>
            <a:ext cx="3079664" cy="1732311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0" y="2918085"/>
            <a:ext cx="3079664" cy="1732311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75" b="21875"/>
          <a:stretch>
            <a:fillRect/>
          </a:stretch>
        </p:blipFill>
        <p:spPr>
          <a:xfrm>
            <a:off x="9112336" y="4650396"/>
            <a:ext cx="3079664" cy="1732311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物业经理岗位的职责和要求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物业经理岗位的职责和要求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协调与业主、租户及相关部门的关系，维护公司利益。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负责物业团队的管理和培训，提高团队整体素质。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要求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500" cy="9715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具备丰富的物业管理经验和专业知识。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良好的沟通协调能力和团队协作精神。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6329" b="6329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6329" b="6329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6329" b="6329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物业经理岗位的职责和要求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物业经理岗位的职责和要求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较强的责任心和敬业精神，能够承担工作压力。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熟悉物业管理相关法律法规及行业标准。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地位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物业经理是公司管理层的重要成员之一，直接对总经理或分管领导负责。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在公司内部，物业经理需要与多个部门紧密合作，共同推动公司业务发展。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物业经理在公司中的地位和作用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https://d.book118.com/528045141003006042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2024-09-20T22:55:23.193</cp:lastPrinted>
  <dcterms:created xsi:type="dcterms:W3CDTF">2024-09-20T14:55:23Z</dcterms:created>
  <dcterms:modified xsi:type="dcterms:W3CDTF">2024-09-20T14:55:25Z</dcterms:modified>
</cp:coreProperties>
</file>