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02504A-E634-4D34-B6B9-0E1A27217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6E74A8-E71E-4831-8704-A23562D95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EA20EA-0328-48E5-9C41-6C8D7FABF6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928714-4C8F-44FE-8DF4-74B2AEA35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B6E0EA-0235-4657-8A5E-96B10AD62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9CCBE7-DCF4-44E4-9895-F672AA8D2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37B3B0-2DE7-4D5A-9441-B6CD44B38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03D763-8C8F-45DC-A29E-53D11E4F3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B167EC-5995-4A3C-96D5-3F5D0BFAB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8E5A67-1561-4EB9-A567-83531DCA5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A822C4-84AC-4402-9C14-0BA1E4D9E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4606704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做好腹腔管理护理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腹腔管理护理概述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腹腔管理护理的核心概念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腹腔管理护理的流程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腹腔管理护理的工具与技术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腹腔管理护理的挑战与解决方案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腹腔管理护理案例研究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腹腔管理护理概述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723" b="18723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腹腔管理护理涉及多个方面，包括饮食调整、运动锻炼、药物治疗、心理调适等，旨在综合改善腹腔环境，提高腹腔健康水平。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腹腔管理护理是指通过一系列科学、专业的护理措施，对腹腔进行全面、细致的护理，以促进腹腔健康、预防和治疗腹腔相关疾病的过程。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腹腔管理护理的定义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通过有效的腹腔管理护理，可以预防和减少腹腔相关疾病的发生，如胃炎、肠炎等。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良好的腹腔管理护理有助于改善消化系统功能，提高生活质量，使患者保持良好的生理和心理状态。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促进康复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对于已经患有腹腔相关疾病的患者，科学的腹腔管理护理有助于加速康复进程，减少并发症的发生。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腹腔管理护理的重要性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029" r="70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4542" b="24542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随着人们对健康需求的不断提高和医学科技的进步，腹腔管理护理也在不断发展完善。未来，腹腔管理护理将更加注重个体差异和整体观念，结合现代科技手段，为患者提供更加精准、高效的护理服务。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腹腔管理护理的理念和实践源远流长，古代中医就有关于调理脾胃、促进消化的相关记载。随着现代医学的发展，腹腔管理护理逐渐形成了一套科学、系统的理论和方法。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腹腔管理护理的历史与发展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腹腔管理护理的核心概念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严格遵守无菌操作原则，防止医源性感染；保持腹腔引流管通畅，避免逆行感染；定期更换引流袋，并确保引流袋放置在患者腹部的下方。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定期检查腹部体征，如出现感染症状，应及时使用抗生素治疗；根据细菌培养和药敏试验结果，选择敏感抗生素；加强营养支持，提高患者免疫力。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腹腔感染的预防与控制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669280" y="2019239"/>
            <a:ext cx="907085" cy="907085"/>
            <a:chOff x="5669280" y="2019239"/>
            <a:chExt cx="907085" cy="907085"/>
          </a:xfrm>
        </p:grpSpPr>
        <p:sp>
          <p:nvSpPr>
            <p:cNvPr id="4" name="AutoShape 4"/>
            <p:cNvSpPr/>
            <p:nvPr/>
          </p:nvSpPr>
          <p:spPr>
            <a:xfrm>
              <a:off x="5669280" y="2019239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308287" y="3403519"/>
            <a:ext cx="827715" cy="827715"/>
            <a:chOff x="4308287" y="3403519"/>
            <a:chExt cx="827715" cy="827715"/>
          </a:xfrm>
        </p:grpSpPr>
        <p:sp>
          <p:nvSpPr>
            <p:cNvPr id="6" name="AutoShape 6"/>
            <p:cNvSpPr/>
            <p:nvPr/>
          </p:nvSpPr>
          <p:spPr>
            <a:xfrm>
              <a:off x="4308287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669280" y="4551274"/>
            <a:ext cx="907085" cy="907085"/>
            <a:chOff x="5669280" y="4551274"/>
            <a:chExt cx="907085" cy="907085"/>
          </a:xfrm>
        </p:grpSpPr>
        <p:sp>
          <p:nvSpPr>
            <p:cNvPr id="8" name="AutoShape 8"/>
            <p:cNvSpPr/>
            <p:nvPr/>
          </p:nvSpPr>
          <p:spPr>
            <a:xfrm>
              <a:off x="5669280" y="4551274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7062094" y="3403519"/>
            <a:ext cx="827715" cy="827715"/>
            <a:chOff x="7062094" y="3403519"/>
            <a:chExt cx="827715" cy="827715"/>
          </a:xfrm>
        </p:grpSpPr>
        <p:sp>
          <p:nvSpPr>
            <p:cNvPr id="10" name="AutoShape 10"/>
            <p:cNvSpPr/>
            <p:nvPr/>
          </p:nvSpPr>
          <p:spPr>
            <a:xfrm>
              <a:off x="7062094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固定引流管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确保引流管固定稳妥，避免滑脱和移位；定期检查引流管的深度和位置，如有异常应及时调整。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保持引流管通畅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避免引流管的弯曲、压迫，确保引流液顺畅流出；定期挤压引流管，防止堵塞。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观察引流液的性状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注意观察引流液的颜色、量、气味等，如有异常应及时报告医生。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更换引流袋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定期更换引流袋，并严格执行无菌操作，防止逆行感染。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20" name="Freeform 20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21769" y="3583229"/>
            <a:ext cx="400751" cy="515722"/>
            <a:chOff x="4521769" y="3583229"/>
            <a:chExt cx="400751" cy="515722"/>
          </a:xfrm>
        </p:grpSpPr>
        <p:sp>
          <p:nvSpPr>
            <p:cNvPr id="24" name="Freeform 24"/>
            <p:cNvSpPr/>
            <p:nvPr/>
          </p:nvSpPr>
          <p:spPr>
            <a:xfrm>
              <a:off x="4521769" y="3583229"/>
              <a:ext cx="400751" cy="515722"/>
            </a:xfrm>
            <a:custGeom>
              <a:rect l="l" t="t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7" name="Freeform 27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腹腔引流管的护理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密切监测患者的生命体征，如出现血压下降、心率加快等表现，应及时查找原因；观察腹部体征，如出现腹部压痛、反跳痛等腹膜刺激征，提示可能有腹腔内出血。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如确诊为腹腔内出血，应及时补充血容量，进行抗休克治疗；根据出血原因，采取相应的止血措施；必要时进行手术治疗。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腹腔内出血的观察与处理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667" r="86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加强围手术期管理，预防术后感染；严格执行无菌操作原则，防止医源性感染；加强营养支持，提高患者免疫力。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如发现腹腔脓肿，应及时进行穿刺引流或手术治疗；根据脓肿的细菌培养和药敏试验结果，选择敏感抗生素进行治疗；加强营养支持，促进脓肿的愈合。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腹腔脓肿的预防与处理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腹腔管理护理的流程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评估患者情况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了解患者的病情、手术史、过敏史等基本信息，为手术做好充分准备。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肠道准备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术前需进行肠道清洁，减少肠道内的细菌数量，降低术后感染风险。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对患者进行心理疏导，缓解紧张情绪，增强信心。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术前准备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配合手术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与手术医生密切配合，及时传递手术器械，确保手术操作准确无误。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在手术过程中，密切监测患者的生命体征，确保手术顺利进行。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防止并发症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注意观察患者情况，预防并及时处理术中可能出现的并发症。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术中护理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https://d.book118.com/528046067041006031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2024-09-08T03:09:44.912</cp:lastPrinted>
  <dcterms:created xsi:type="dcterms:W3CDTF">2024-09-07T19:09:44Z</dcterms:created>
  <dcterms:modified xsi:type="dcterms:W3CDTF">2024-09-07T19:09:46Z</dcterms:modified>
</cp:coreProperties>
</file>