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A0A60-40A1-41E3-ABFB-AB452981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0A997-6145-401B-B554-B7D2A1CA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C720-57FE-43EE-B1EE-8300591D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82E07-DE43-4EB4-AFA8-733FCE61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8B705-B667-4E18-B33A-E7FB0F5E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8674F-BFF1-4054-B60C-C834CEB27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B9E70-364E-4907-BF6C-F2B6FFD24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9E1D8-1BB6-4B77-991B-81CC7E97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F664F-D0A6-42B6-B1C9-93D58644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33963-149F-40A7-B184-3BAA96DF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4B591-505E-4713-B0DE-F2D66687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6142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学术规范与道德观念大学新生入学教育培训课件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学术不端行为及案例分析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学术规范与道德观念培养途径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学术规范与道德观念在学术研究中的应用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大学新生如何践行学术规范与道德观念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学术规范是指在学术研究中需要遵循的一系列行为准则和标准，包括研究方法的合理性、数据处理的准确性、成果呈现的公正性等。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遵守学术规范是保证学术研究质量的基础，有利于提高研究成果的可信度和影响力，同时也有助于维护学术界的声誉和公信力。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学术规范定义及重要性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学术规范的重要性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道德观念对学术研究的影响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道德观念是学术研究中的重要因素，它影响着研究者的价值取向、研究动机和行为方式。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道德观念在学术研究中的体现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在学术研究中，道德观念要求研究者具备诚实、公正、尊重他人成果等品质，这些品质是保证研究过程公正性和研究成果真实性的重要保障。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道德观念在学术研究中的作用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908" r="16908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大学新生应该具备诚实守信的品质，遵守学术规范，不抄袭、不剽窃他人成果，保证自己的研究成果真实可信。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在学术研究中，应该尊重他人的知识产权，引用他人成果时要注明出处，避免侵犯他人权益。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尊重他人知识产权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大学新生应该勇于承担自己的学术责任，对研究成果负责，对学术界和社会负责。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勇于承担学术责任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在学术研究中，应该追求创新，不断探索新的研究领域和方法，为学术界的发展做出贡献。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追求学术创新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大学新生需具备的学术道德素质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学术不端行为及案例分析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抄袭剽窃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伪造篡改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买卖论文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一稿多投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学术不端行为类型与特点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511" r="185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包括直接抄袭他人成果、改头换面抄袭、将他人论文或著作作为自己成果发表等。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包括伪造数据、篡改数据、捏造事实等。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包括请人代写、替人代写、买卖论文署名权等。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将同一篇论文或只有微小差别的多篇论文投给多个期刊发表。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某高校教授因抄袭他人论文被撤销职务、解除聘用合同；某研究生因篡改实验数据被取消学位申请资格。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某国际知名学者因多篇论文涉嫌数据造假被撤销多篇已发表论文；某科研团队因伪造实验结果被撤销研究资助、禁止参与科研活动。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学术不端行为危害及后果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损害学术界声誉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学术不端行为严重损害学术界的声誉和公信力，影响社会对学术界的信任。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浪费科研资源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虚假的科研成果会浪费大量的科研资源和经费，影响科技进步和创新发展。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阻碍个人发展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涉及学术不端行为的个人会面临严厉的惩罚，包括撤销职务、解除聘用合同、取消学位申请资格等，严重影响个人发展。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破坏学术生态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学术不端行为会破坏正常的学术生态和竞争机制，导致劣币驱逐良币的现象出现。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学术规范与道德观念培养途径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通过开设学术规范与道德课程，系统地向学生传授学术规范和道德观念。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开设专门课程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融入专业课程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在各专业课程中融入学术规范和道德观念的内容，引导学生形成正确的学术价值观。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通过分析学术不端行为的典型案例，让学生深刻认识学术规范和道德观念的重要性。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课堂教学中的学术规范教育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导师应以身作则，遵守学术规范，践行学术道德，为学生树立良好的榜样。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角色模范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导师应指导学生进行规范的学术研究和写作，对学生的学术行为进行监督和把关。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指导与监督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导师应结合学生的研究方向和实际情况，对学生进行有针对性的学术规范和道德观念教育。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导师在学术规范与道德观念培养中的职责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https://d.book118.com/528046142102006040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2024-09-19T04:07:41.577</cp:lastPrinted>
  <dcterms:created xsi:type="dcterms:W3CDTF">2024-09-18T20:07:41Z</dcterms:created>
  <dcterms:modified xsi:type="dcterms:W3CDTF">2024-09-18T20:07:43Z</dcterms:modified>
</cp:coreProperties>
</file>